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24.xml.rels" ContentType="application/vnd.openxmlformats-package.relationships+xml"/>
  <Override PartName="/ppt/notesSlides/_rels/notesSlide17.xml.rels" ContentType="application/vnd.openxmlformats-package.relationships+xml"/>
  <Override PartName="/ppt/notesSlides/_rels/notesSlide33.xml.rels" ContentType="application/vnd.openxmlformats-package.relationships+xml"/>
  <Override PartName="/ppt/notesSlides/_rels/notesSlide27.xml.rels" ContentType="application/vnd.openxmlformats-package.relationships+xml"/>
  <Override PartName="/ppt/notesSlides/_rels/notesSlide8.xml.rels" ContentType="application/vnd.openxmlformats-package.relationships+xml"/>
  <Override PartName="/ppt/notesSlides/_rels/notesSlide4.xml.rels" ContentType="application/vnd.openxmlformats-package.relationships+xml"/>
  <Override PartName="/ppt/notesSlides/_rels/notesSlide28.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23.xml.rels" ContentType="application/vnd.openxmlformats-package.relationships+xml"/>
  <Override PartName="/ppt/notesSlides/_rels/notesSlide32.xml.rels" ContentType="application/vnd.openxmlformats-package.relationships+xml"/>
  <Override PartName="/ppt/notesSlides/_rels/notesSlide16.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26.xml.rels" ContentType="application/vnd.openxmlformats-package.relationships+xml"/>
  <Override PartName="/ppt/notesSlides/_rels/notesSlide11.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14.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25.xml.rels" ContentType="application/vnd.openxmlformats-package.relationships+xml"/>
  <Override PartName="/ppt/notesSlides/_rels/notesSlide1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21.xml.rels" ContentType="application/vnd.openxmlformats-package.relationships+xml"/>
  <Override PartName="/ppt/notesSlides/_rels/notesSlide31.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12.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16.xml" ContentType="application/vnd.openxmlformats-officedocument.presentationml.notesSlide+xml"/>
  <Override PartName="/ppt/notesSlides/notesSlide7.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31.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33.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2.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28.png" ContentType="image/png"/>
  <Override PartName="/ppt/media/image5.png" ContentType="image/png"/>
  <Override PartName="/ppt/media/image30.png" ContentType="image/png"/>
  <Override PartName="/ppt/media/image9.png" ContentType="image/png"/>
  <Override PartName="/ppt/media/image10.png" ContentType="image/png"/>
  <Override PartName="/ppt/media/image29.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fr-FR" sz="1400" spc="-1" strike="noStrike">
                <a:solidFill>
                  <a:srgbClr val="000000"/>
                </a:solidFill>
                <a:latin typeface="Arial"/>
              </a:rPr>
              <a:t>Click to move the slide</a:t>
            </a:r>
            <a:endParaRPr b="0" lang="fr-FR" sz="1400" spc="-1" strike="noStrike">
              <a:solidFill>
                <a:srgbClr val="000000"/>
              </a:solidFill>
              <a:latin typeface="Arial"/>
            </a:endParaRPr>
          </a:p>
        </p:txBody>
      </p:sp>
      <p:sp>
        <p:nvSpPr>
          <p:cNvPr id="83"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fr-FR" sz="2000" spc="-1" strike="noStrike">
                <a:latin typeface="Arial"/>
              </a:rPr>
              <a:t>Click to edit the notes format</a:t>
            </a:r>
            <a:endParaRPr b="0" lang="fr-FR" sz="2000" spc="-1" strike="noStrike">
              <a:latin typeface="Arial"/>
            </a:endParaRPr>
          </a:p>
        </p:txBody>
      </p:sp>
      <p:sp>
        <p:nvSpPr>
          <p:cNvPr id="84"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fr-FR" sz="1400" spc="-1" strike="noStrike">
                <a:latin typeface="Times New Roman"/>
              </a:rPr>
              <a:t>&lt;header&gt;</a:t>
            </a:r>
            <a:endParaRPr b="0" lang="fr-FR" sz="1400" spc="-1" strike="noStrike">
              <a:latin typeface="Times New Roman"/>
            </a:endParaRPr>
          </a:p>
        </p:txBody>
      </p:sp>
      <p:sp>
        <p:nvSpPr>
          <p:cNvPr id="85"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indent="0" algn="r">
              <a:buNone/>
              <a:defRPr b="0" lang="fr-FR" sz="1400" spc="-1" strike="noStrike">
                <a:latin typeface="Times New Roman"/>
              </a:defRPr>
            </a:lvl1pPr>
          </a:lstStyle>
          <a:p>
            <a:pPr indent="0" algn="r">
              <a:buNone/>
            </a:pPr>
            <a:r>
              <a:rPr b="0" lang="fr-FR" sz="1400" spc="-1" strike="noStrike">
                <a:latin typeface="Times New Roman"/>
              </a:rPr>
              <a:t>&lt;date/time&gt;</a:t>
            </a:r>
            <a:endParaRPr b="0" lang="fr-FR" sz="1400" spc="-1" strike="noStrike">
              <a:latin typeface="Times New Roman"/>
            </a:endParaRPr>
          </a:p>
        </p:txBody>
      </p:sp>
      <p:sp>
        <p:nvSpPr>
          <p:cNvPr id="86"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indent="0">
              <a:buNone/>
              <a:defRPr b="0" lang="fr-FR" sz="1400" spc="-1" strike="noStrike">
                <a:latin typeface="Times New Roman"/>
              </a:defRPr>
            </a:lvl1pPr>
          </a:lstStyle>
          <a:p>
            <a:pPr indent="0">
              <a:buNone/>
            </a:pPr>
            <a:r>
              <a:rPr b="0" lang="fr-FR" sz="1400" spc="-1" strike="noStrike">
                <a:latin typeface="Times New Roman"/>
              </a:rPr>
              <a:t>&lt;footer&gt;</a:t>
            </a:r>
            <a:endParaRPr b="0" lang="fr-FR" sz="1400" spc="-1" strike="noStrike">
              <a:latin typeface="Times New Roman"/>
            </a:endParaRPr>
          </a:p>
        </p:txBody>
      </p:sp>
      <p:sp>
        <p:nvSpPr>
          <p:cNvPr id="87"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indent="0" algn="r">
              <a:buNone/>
              <a:defRPr b="0" lang="fr-FR" sz="1400" spc="-1" strike="noStrike">
                <a:latin typeface="Times New Roman"/>
              </a:defRPr>
            </a:lvl1pPr>
          </a:lstStyle>
          <a:p>
            <a:pPr indent="0" algn="r">
              <a:buNone/>
            </a:pPr>
            <a:fld id="{9D332993-A03B-4E8A-B0A3-0A04C6E74F21}" type="slidenum">
              <a:rPr b="0" lang="fr-FR" sz="1400" spc="-1" strike="noStrike">
                <a:latin typeface="Times New Roman"/>
              </a:rPr>
              <a:t>&lt;number&gt;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sldImg"/>
          </p:nvPr>
        </p:nvSpPr>
        <p:spPr>
          <a:xfrm>
            <a:off x="685800" y="1143000"/>
            <a:ext cx="5486040" cy="3085920"/>
          </a:xfrm>
          <a:prstGeom prst="rect">
            <a:avLst/>
          </a:prstGeom>
          <a:ln w="0">
            <a:noFill/>
          </a:ln>
        </p:spPr>
      </p:sp>
      <p:sp>
        <p:nvSpPr>
          <p:cNvPr id="291"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292"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9C33F315-41CB-466F-BEF9-7D4F1E7E51FA}"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sldImg"/>
          </p:nvPr>
        </p:nvSpPr>
        <p:spPr>
          <a:xfrm>
            <a:off x="685800" y="1143000"/>
            <a:ext cx="5486040" cy="3085920"/>
          </a:xfrm>
          <a:prstGeom prst="rect">
            <a:avLst/>
          </a:prstGeom>
          <a:ln w="0">
            <a:noFill/>
          </a:ln>
        </p:spPr>
      </p:sp>
      <p:sp>
        <p:nvSpPr>
          <p:cNvPr id="318"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19" name="PlaceHolder 3"/>
          <p:cNvSpPr>
            <a:spLocks noGrp="1"/>
          </p:cNvSpPr>
          <p:nvPr>
            <p:ph type="sldNum" idx="19"/>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245431ED-405D-4182-B8DC-5C095C2B5AAC}"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1"/>
          <p:cNvSpPr>
            <a:spLocks noGrp="1"/>
          </p:cNvSpPr>
          <p:nvPr>
            <p:ph type="sldImg"/>
          </p:nvPr>
        </p:nvSpPr>
        <p:spPr>
          <a:xfrm>
            <a:off x="685800" y="1143000"/>
            <a:ext cx="5486040" cy="3085920"/>
          </a:xfrm>
          <a:prstGeom prst="rect">
            <a:avLst/>
          </a:prstGeom>
          <a:ln w="0">
            <a:noFill/>
          </a:ln>
        </p:spPr>
      </p:sp>
      <p:sp>
        <p:nvSpPr>
          <p:cNvPr id="321"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22" name="PlaceHolder 3"/>
          <p:cNvSpPr>
            <a:spLocks noGrp="1"/>
          </p:cNvSpPr>
          <p:nvPr>
            <p:ph type="sldNum" idx="20"/>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0279A308-97A5-4C18-A47D-40737135DEBC}"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sldImg"/>
          </p:nvPr>
        </p:nvSpPr>
        <p:spPr>
          <a:xfrm>
            <a:off x="685800" y="1143000"/>
            <a:ext cx="5486040" cy="3085920"/>
          </a:xfrm>
          <a:prstGeom prst="rect">
            <a:avLst/>
          </a:prstGeom>
          <a:ln w="0">
            <a:noFill/>
          </a:ln>
        </p:spPr>
      </p:sp>
      <p:sp>
        <p:nvSpPr>
          <p:cNvPr id="324"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25" name="PlaceHolder 3"/>
          <p:cNvSpPr>
            <a:spLocks noGrp="1"/>
          </p:cNvSpPr>
          <p:nvPr>
            <p:ph type="sldNum" idx="21"/>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CCDA8F16-353F-4ACE-81FB-08941953275E}"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sldImg"/>
          </p:nvPr>
        </p:nvSpPr>
        <p:spPr>
          <a:xfrm>
            <a:off x="685800" y="1143000"/>
            <a:ext cx="5486040" cy="3085920"/>
          </a:xfrm>
          <a:prstGeom prst="rect">
            <a:avLst/>
          </a:prstGeom>
          <a:ln w="0">
            <a:noFill/>
          </a:ln>
        </p:spPr>
      </p:sp>
      <p:sp>
        <p:nvSpPr>
          <p:cNvPr id="327"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28" name="PlaceHolder 3"/>
          <p:cNvSpPr>
            <a:spLocks noGrp="1"/>
          </p:cNvSpPr>
          <p:nvPr>
            <p:ph type="sldNum" idx="22"/>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99C4804A-3794-46B2-B18F-8522BB32B696}"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sldImg"/>
          </p:nvPr>
        </p:nvSpPr>
        <p:spPr>
          <a:xfrm>
            <a:off x="685800" y="1143000"/>
            <a:ext cx="5486040" cy="3085920"/>
          </a:xfrm>
          <a:prstGeom prst="rect">
            <a:avLst/>
          </a:prstGeom>
          <a:ln w="0">
            <a:noFill/>
          </a:ln>
        </p:spPr>
      </p:sp>
      <p:sp>
        <p:nvSpPr>
          <p:cNvPr id="330"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31" name="PlaceHolder 3"/>
          <p:cNvSpPr>
            <a:spLocks noGrp="1"/>
          </p:cNvSpPr>
          <p:nvPr>
            <p:ph type="sldNum" idx="23"/>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5C4A4AFE-A6D7-4382-A90B-6AFD79258A50}"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sldImg"/>
          </p:nvPr>
        </p:nvSpPr>
        <p:spPr>
          <a:xfrm>
            <a:off x="685800" y="1143000"/>
            <a:ext cx="5486040" cy="3085920"/>
          </a:xfrm>
          <a:prstGeom prst="rect">
            <a:avLst/>
          </a:prstGeom>
          <a:ln w="0">
            <a:noFill/>
          </a:ln>
        </p:spPr>
      </p:sp>
      <p:sp>
        <p:nvSpPr>
          <p:cNvPr id="333"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34" name="PlaceHolder 3"/>
          <p:cNvSpPr>
            <a:spLocks noGrp="1"/>
          </p:cNvSpPr>
          <p:nvPr>
            <p:ph type="sldNum" idx="24"/>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23FEC50E-82C5-4E1F-A935-696ED217D481}"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sldImg"/>
          </p:nvPr>
        </p:nvSpPr>
        <p:spPr>
          <a:xfrm>
            <a:off x="685800" y="1143000"/>
            <a:ext cx="5486040" cy="3085920"/>
          </a:xfrm>
          <a:prstGeom prst="rect">
            <a:avLst/>
          </a:prstGeom>
          <a:ln w="0">
            <a:noFill/>
          </a:ln>
        </p:spPr>
      </p:sp>
      <p:sp>
        <p:nvSpPr>
          <p:cNvPr id="336"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37" name="PlaceHolder 3"/>
          <p:cNvSpPr>
            <a:spLocks noGrp="1"/>
          </p:cNvSpPr>
          <p:nvPr>
            <p:ph type="sldNum" idx="25"/>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DA0D6F09-D65A-478B-8404-7CB73A18A212}"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sldImg"/>
          </p:nvPr>
        </p:nvSpPr>
        <p:spPr>
          <a:xfrm>
            <a:off x="685800" y="1143000"/>
            <a:ext cx="5486040" cy="3085920"/>
          </a:xfrm>
          <a:prstGeom prst="rect">
            <a:avLst/>
          </a:prstGeom>
          <a:ln w="0">
            <a:noFill/>
          </a:ln>
        </p:spPr>
      </p:sp>
      <p:sp>
        <p:nvSpPr>
          <p:cNvPr id="339"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40" name="PlaceHolder 3"/>
          <p:cNvSpPr>
            <a:spLocks noGrp="1"/>
          </p:cNvSpPr>
          <p:nvPr>
            <p:ph type="sldNum" idx="26"/>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94800649-1051-4A40-8DE5-AFF05B0A2164}"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sldImg"/>
          </p:nvPr>
        </p:nvSpPr>
        <p:spPr>
          <a:xfrm>
            <a:off x="685800" y="1143000"/>
            <a:ext cx="5486040" cy="3085920"/>
          </a:xfrm>
          <a:prstGeom prst="rect">
            <a:avLst/>
          </a:prstGeom>
          <a:ln w="0">
            <a:noFill/>
          </a:ln>
        </p:spPr>
      </p:sp>
      <p:sp>
        <p:nvSpPr>
          <p:cNvPr id="342"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43" name="PlaceHolder 3"/>
          <p:cNvSpPr>
            <a:spLocks noGrp="1"/>
          </p:cNvSpPr>
          <p:nvPr>
            <p:ph type="sldNum" idx="27"/>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0A4EA980-183C-4C64-89A4-1A636D8017DD}"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sldImg"/>
          </p:nvPr>
        </p:nvSpPr>
        <p:spPr>
          <a:xfrm>
            <a:off x="685800" y="1143000"/>
            <a:ext cx="5486040" cy="3085920"/>
          </a:xfrm>
          <a:prstGeom prst="rect">
            <a:avLst/>
          </a:prstGeom>
          <a:ln w="0">
            <a:noFill/>
          </a:ln>
        </p:spPr>
      </p:sp>
      <p:sp>
        <p:nvSpPr>
          <p:cNvPr id="345"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46" name="PlaceHolder 3"/>
          <p:cNvSpPr>
            <a:spLocks noGrp="1"/>
          </p:cNvSpPr>
          <p:nvPr>
            <p:ph type="sldNum" idx="28"/>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378C3C37-C9B6-4155-B03E-507C1FD2E103}"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sldImg"/>
          </p:nvPr>
        </p:nvSpPr>
        <p:spPr>
          <a:xfrm>
            <a:off x="685800" y="1143000"/>
            <a:ext cx="5486040" cy="3085920"/>
          </a:xfrm>
          <a:prstGeom prst="rect">
            <a:avLst/>
          </a:prstGeom>
          <a:ln w="0">
            <a:noFill/>
          </a:ln>
        </p:spPr>
      </p:sp>
      <p:sp>
        <p:nvSpPr>
          <p:cNvPr id="294"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295"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EB056477-D82F-4603-8BA5-413326DF76A4}"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sldImg"/>
          </p:nvPr>
        </p:nvSpPr>
        <p:spPr>
          <a:xfrm>
            <a:off x="685800" y="1143000"/>
            <a:ext cx="5486040" cy="3085920"/>
          </a:xfrm>
          <a:prstGeom prst="rect">
            <a:avLst/>
          </a:prstGeom>
          <a:ln w="0">
            <a:noFill/>
          </a:ln>
        </p:spPr>
      </p:sp>
      <p:sp>
        <p:nvSpPr>
          <p:cNvPr id="348"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49"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AAF5662D-B55D-467F-8D2E-1A2A09F47C75}"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PlaceHolder 1"/>
          <p:cNvSpPr>
            <a:spLocks noGrp="1"/>
          </p:cNvSpPr>
          <p:nvPr>
            <p:ph type="sldImg"/>
          </p:nvPr>
        </p:nvSpPr>
        <p:spPr>
          <a:xfrm>
            <a:off x="685800" y="1143000"/>
            <a:ext cx="5486040" cy="3085920"/>
          </a:xfrm>
          <a:prstGeom prst="rect">
            <a:avLst/>
          </a:prstGeom>
          <a:ln w="0">
            <a:noFill/>
          </a:ln>
        </p:spPr>
      </p:sp>
      <p:sp>
        <p:nvSpPr>
          <p:cNvPr id="351"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52"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B890C999-D2D5-4217-A0F0-187DCC7F0DF1}"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sldImg"/>
          </p:nvPr>
        </p:nvSpPr>
        <p:spPr>
          <a:xfrm>
            <a:off x="685800" y="1143000"/>
            <a:ext cx="5486040" cy="3085920"/>
          </a:xfrm>
          <a:prstGeom prst="rect">
            <a:avLst/>
          </a:prstGeom>
          <a:ln w="0">
            <a:noFill/>
          </a:ln>
        </p:spPr>
      </p:sp>
      <p:sp>
        <p:nvSpPr>
          <p:cNvPr id="354"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55"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F6859298-4D2B-45B1-9492-081F2B4BA0E5}"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sldImg"/>
          </p:nvPr>
        </p:nvSpPr>
        <p:spPr>
          <a:xfrm>
            <a:off x="685800" y="1143000"/>
            <a:ext cx="5486040" cy="3085920"/>
          </a:xfrm>
          <a:prstGeom prst="rect">
            <a:avLst/>
          </a:prstGeom>
          <a:ln w="0">
            <a:noFill/>
          </a:ln>
        </p:spPr>
      </p:sp>
      <p:sp>
        <p:nvSpPr>
          <p:cNvPr id="357"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58" name="PlaceHolder 3"/>
          <p:cNvSpPr>
            <a:spLocks noGrp="1"/>
          </p:cNvSpPr>
          <p:nvPr>
            <p:ph type="sldNum" idx="32"/>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33C00687-DEB3-44F6-B9DE-1C07E0654C43}"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sldImg"/>
          </p:nvPr>
        </p:nvSpPr>
        <p:spPr>
          <a:xfrm>
            <a:off x="685800" y="1143000"/>
            <a:ext cx="5486040" cy="3085920"/>
          </a:xfrm>
          <a:prstGeom prst="rect">
            <a:avLst/>
          </a:prstGeom>
          <a:ln w="0">
            <a:noFill/>
          </a:ln>
        </p:spPr>
      </p:sp>
      <p:sp>
        <p:nvSpPr>
          <p:cNvPr id="360"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61" name="PlaceHolder 3"/>
          <p:cNvSpPr>
            <a:spLocks noGrp="1"/>
          </p:cNvSpPr>
          <p:nvPr>
            <p:ph type="sldNum" idx="33"/>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A44A86AC-A53F-4019-B134-B51320966A51}"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sldImg"/>
          </p:nvPr>
        </p:nvSpPr>
        <p:spPr>
          <a:xfrm>
            <a:off x="685800" y="1143000"/>
            <a:ext cx="5486040" cy="3085920"/>
          </a:xfrm>
          <a:prstGeom prst="rect">
            <a:avLst/>
          </a:prstGeom>
          <a:ln w="0">
            <a:noFill/>
          </a:ln>
        </p:spPr>
      </p:sp>
      <p:sp>
        <p:nvSpPr>
          <p:cNvPr id="363"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64" name="PlaceHolder 3"/>
          <p:cNvSpPr>
            <a:spLocks noGrp="1"/>
          </p:cNvSpPr>
          <p:nvPr>
            <p:ph type="sldNum" idx="34"/>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3AE32010-59E9-401E-B9D3-086ADCC7A848}"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sldImg"/>
          </p:nvPr>
        </p:nvSpPr>
        <p:spPr>
          <a:xfrm>
            <a:off x="685800" y="1143000"/>
            <a:ext cx="5486040" cy="3085920"/>
          </a:xfrm>
          <a:prstGeom prst="rect">
            <a:avLst/>
          </a:prstGeom>
          <a:ln w="0">
            <a:noFill/>
          </a:ln>
        </p:spPr>
      </p:sp>
      <p:sp>
        <p:nvSpPr>
          <p:cNvPr id="366"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67" name="PlaceHolder 3"/>
          <p:cNvSpPr>
            <a:spLocks noGrp="1"/>
          </p:cNvSpPr>
          <p:nvPr>
            <p:ph type="sldNum" idx="35"/>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1E3ABA4E-55A2-4B61-B0C6-89FD36D0AE54}"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sldImg"/>
          </p:nvPr>
        </p:nvSpPr>
        <p:spPr>
          <a:xfrm>
            <a:off x="685800" y="1143000"/>
            <a:ext cx="5486040" cy="3085920"/>
          </a:xfrm>
          <a:prstGeom prst="rect">
            <a:avLst/>
          </a:prstGeom>
          <a:ln w="0">
            <a:noFill/>
          </a:ln>
        </p:spPr>
      </p:sp>
      <p:sp>
        <p:nvSpPr>
          <p:cNvPr id="369"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70" name="PlaceHolder 3"/>
          <p:cNvSpPr>
            <a:spLocks noGrp="1"/>
          </p:cNvSpPr>
          <p:nvPr>
            <p:ph type="sldNum" idx="36"/>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5CA86FE0-B8F2-45BF-AEAC-59863E18D079}"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sldImg"/>
          </p:nvPr>
        </p:nvSpPr>
        <p:spPr>
          <a:xfrm>
            <a:off x="685800" y="1143000"/>
            <a:ext cx="5486040" cy="3085920"/>
          </a:xfrm>
          <a:prstGeom prst="rect">
            <a:avLst/>
          </a:prstGeom>
          <a:ln w="0">
            <a:noFill/>
          </a:ln>
        </p:spPr>
      </p:sp>
      <p:sp>
        <p:nvSpPr>
          <p:cNvPr id="372"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73"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B3E55C27-AC37-4137-B0B6-5327D72E8433}"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sldImg"/>
          </p:nvPr>
        </p:nvSpPr>
        <p:spPr>
          <a:xfrm>
            <a:off x="685800" y="1143000"/>
            <a:ext cx="5486040" cy="3085920"/>
          </a:xfrm>
          <a:prstGeom prst="rect">
            <a:avLst/>
          </a:prstGeom>
          <a:ln w="0">
            <a:noFill/>
          </a:ln>
        </p:spPr>
      </p:sp>
      <p:sp>
        <p:nvSpPr>
          <p:cNvPr id="375"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76" name="PlaceHolder 3"/>
          <p:cNvSpPr>
            <a:spLocks noGrp="1"/>
          </p:cNvSpPr>
          <p:nvPr>
            <p:ph type="sldNum" idx="38"/>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16A1B687-674B-45CB-BF2F-06BC41243C67}"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sldImg"/>
          </p:nvPr>
        </p:nvSpPr>
        <p:spPr>
          <a:xfrm>
            <a:off x="685800" y="1143000"/>
            <a:ext cx="5486040" cy="3085920"/>
          </a:xfrm>
          <a:prstGeom prst="rect">
            <a:avLst/>
          </a:prstGeom>
          <a:ln w="0">
            <a:noFill/>
          </a:ln>
        </p:spPr>
      </p:sp>
      <p:sp>
        <p:nvSpPr>
          <p:cNvPr id="297"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298"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00E0766C-FB66-47C8-B4C0-0DD53143A407}"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sldImg"/>
          </p:nvPr>
        </p:nvSpPr>
        <p:spPr>
          <a:xfrm>
            <a:off x="685800" y="1143000"/>
            <a:ext cx="5486040" cy="3085920"/>
          </a:xfrm>
          <a:prstGeom prst="rect">
            <a:avLst/>
          </a:prstGeom>
          <a:ln w="0">
            <a:noFill/>
          </a:ln>
        </p:spPr>
      </p:sp>
      <p:sp>
        <p:nvSpPr>
          <p:cNvPr id="378"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79" name="PlaceHolder 3"/>
          <p:cNvSpPr>
            <a:spLocks noGrp="1"/>
          </p:cNvSpPr>
          <p:nvPr>
            <p:ph type="sldNum" idx="39"/>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DA0F51C2-DBAB-4B15-8031-2AE25A6FADA7}"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type="sldImg"/>
          </p:nvPr>
        </p:nvSpPr>
        <p:spPr>
          <a:xfrm>
            <a:off x="685800" y="1143000"/>
            <a:ext cx="5486040" cy="3085920"/>
          </a:xfrm>
          <a:prstGeom prst="rect">
            <a:avLst/>
          </a:prstGeom>
          <a:ln w="0">
            <a:noFill/>
          </a:ln>
        </p:spPr>
      </p:sp>
      <p:sp>
        <p:nvSpPr>
          <p:cNvPr id="381"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82" name="PlaceHolder 3"/>
          <p:cNvSpPr>
            <a:spLocks noGrp="1"/>
          </p:cNvSpPr>
          <p:nvPr>
            <p:ph type="sldNum" idx="40"/>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7C26E3E6-13DB-487A-8CC8-067A7D191E12}"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sldImg"/>
          </p:nvPr>
        </p:nvSpPr>
        <p:spPr>
          <a:xfrm>
            <a:off x="685800" y="1143000"/>
            <a:ext cx="5486040" cy="3085920"/>
          </a:xfrm>
          <a:prstGeom prst="rect">
            <a:avLst/>
          </a:prstGeom>
          <a:ln w="0">
            <a:noFill/>
          </a:ln>
        </p:spPr>
      </p:sp>
      <p:sp>
        <p:nvSpPr>
          <p:cNvPr id="384"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85" name="PlaceHolder 3"/>
          <p:cNvSpPr>
            <a:spLocks noGrp="1"/>
          </p:cNvSpPr>
          <p:nvPr>
            <p:ph type="sldNum" idx="41"/>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BEA0957B-115B-4AE4-8FEF-0228F2F0AF1B}"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sldImg"/>
          </p:nvPr>
        </p:nvSpPr>
        <p:spPr>
          <a:xfrm>
            <a:off x="685800" y="1143000"/>
            <a:ext cx="5486040" cy="3085920"/>
          </a:xfrm>
          <a:prstGeom prst="rect">
            <a:avLst/>
          </a:prstGeom>
          <a:ln w="0">
            <a:noFill/>
          </a:ln>
        </p:spPr>
      </p:sp>
      <p:sp>
        <p:nvSpPr>
          <p:cNvPr id="387"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88" name="PlaceHolder 3"/>
          <p:cNvSpPr>
            <a:spLocks noGrp="1"/>
          </p:cNvSpPr>
          <p:nvPr>
            <p:ph type="sldNum" idx="42"/>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C879A90E-0542-4B42-818A-223295CCB8AD}"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sldImg"/>
          </p:nvPr>
        </p:nvSpPr>
        <p:spPr>
          <a:xfrm>
            <a:off x="685800" y="1143000"/>
            <a:ext cx="5486040" cy="3085920"/>
          </a:xfrm>
          <a:prstGeom prst="rect">
            <a:avLst/>
          </a:prstGeom>
          <a:ln w="0">
            <a:noFill/>
          </a:ln>
        </p:spPr>
      </p:sp>
      <p:sp>
        <p:nvSpPr>
          <p:cNvPr id="300"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01"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C6E01A42-EE01-47F9-8472-2A07C0D37240}"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sldImg"/>
          </p:nvPr>
        </p:nvSpPr>
        <p:spPr>
          <a:xfrm>
            <a:off x="685800" y="1143000"/>
            <a:ext cx="5486040" cy="3085920"/>
          </a:xfrm>
          <a:prstGeom prst="rect">
            <a:avLst/>
          </a:prstGeom>
          <a:ln w="0">
            <a:noFill/>
          </a:ln>
        </p:spPr>
      </p:sp>
      <p:sp>
        <p:nvSpPr>
          <p:cNvPr id="303"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04" name="PlaceHolder 3"/>
          <p:cNvSpPr>
            <a:spLocks noGrp="1"/>
          </p:cNvSpPr>
          <p:nvPr>
            <p:ph type="sldNum" idx="14"/>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A9AE5A4B-E90B-4D47-9651-F48CAB608010}"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sldImg"/>
          </p:nvPr>
        </p:nvSpPr>
        <p:spPr>
          <a:xfrm>
            <a:off x="685800" y="1143000"/>
            <a:ext cx="5486040" cy="3085920"/>
          </a:xfrm>
          <a:prstGeom prst="rect">
            <a:avLst/>
          </a:prstGeom>
          <a:ln w="0">
            <a:noFill/>
          </a:ln>
        </p:spPr>
      </p:sp>
      <p:sp>
        <p:nvSpPr>
          <p:cNvPr id="306"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07" name="PlaceHolder 3"/>
          <p:cNvSpPr>
            <a:spLocks noGrp="1"/>
          </p:cNvSpPr>
          <p:nvPr>
            <p:ph type="sldNum" idx="15"/>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E1CF8483-6E20-4894-9C69-A87232B0A981}"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685800" y="1143000"/>
            <a:ext cx="5486040" cy="3085920"/>
          </a:xfrm>
          <a:prstGeom prst="rect">
            <a:avLst/>
          </a:prstGeom>
          <a:ln w="0">
            <a:noFill/>
          </a:ln>
        </p:spPr>
      </p:sp>
      <p:sp>
        <p:nvSpPr>
          <p:cNvPr id="309"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10" name="PlaceHolder 3"/>
          <p:cNvSpPr>
            <a:spLocks noGrp="1"/>
          </p:cNvSpPr>
          <p:nvPr>
            <p:ph type="sldNum" idx="16"/>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C655552A-4291-4EE2-AEC2-DD10DA713019}"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PlaceHolder 1"/>
          <p:cNvSpPr>
            <a:spLocks noGrp="1"/>
          </p:cNvSpPr>
          <p:nvPr>
            <p:ph type="sldImg"/>
          </p:nvPr>
        </p:nvSpPr>
        <p:spPr>
          <a:xfrm>
            <a:off x="685800" y="1143000"/>
            <a:ext cx="5486040" cy="3085920"/>
          </a:xfrm>
          <a:prstGeom prst="rect">
            <a:avLst/>
          </a:prstGeom>
          <a:ln w="0">
            <a:noFill/>
          </a:ln>
        </p:spPr>
      </p:sp>
      <p:sp>
        <p:nvSpPr>
          <p:cNvPr id="312" name="PlaceHolder 2"/>
          <p:cNvSpPr>
            <a:spLocks noGrp="1"/>
          </p:cNvSpPr>
          <p:nvPr>
            <p:ph type="body"/>
          </p:nvPr>
        </p:nvSpPr>
        <p:spPr>
          <a:xfrm>
            <a:off x="685800" y="4400640"/>
            <a:ext cx="5486040" cy="360000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13" name="PlaceHolder 3"/>
          <p:cNvSpPr>
            <a:spLocks noGrp="1"/>
          </p:cNvSpPr>
          <p:nvPr>
            <p:ph type="sldNum" idx="17"/>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76CD892C-2ABD-44AA-B6A4-936CCA3202FE}" type="slidenum">
              <a:rPr b="0" lang="fr-FR" sz="1400" spc="-1" strike="noStrike">
                <a:latin typeface="Times New Roman"/>
              </a:rPr>
              <a:t>&lt;number&gt;</a:t>
            </a:fld>
            <a:endParaRPr b="0" lang="fr-FR" sz="14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685800" y="1143000"/>
            <a:ext cx="5486040" cy="3085920"/>
          </a:xfrm>
          <a:prstGeom prst="rect">
            <a:avLst/>
          </a:prstGeom>
          <a:ln w="0">
            <a:noFill/>
          </a:ln>
        </p:spPr>
      </p:sp>
      <p:sp>
        <p:nvSpPr>
          <p:cNvPr id="315" name="PlaceHolder 2"/>
          <p:cNvSpPr>
            <a:spLocks noGrp="1"/>
          </p:cNvSpPr>
          <p:nvPr>
            <p:ph type="body"/>
          </p:nvPr>
        </p:nvSpPr>
        <p:spPr>
          <a:xfrm>
            <a:off x="685800" y="4400640"/>
            <a:ext cx="5486040" cy="3600360"/>
          </a:xfrm>
          <a:prstGeom prst="rect">
            <a:avLst/>
          </a:prstGeom>
          <a:noFill/>
          <a:ln w="0">
            <a:noFill/>
          </a:ln>
        </p:spPr>
        <p:txBody>
          <a:bodyPr anchor="t">
            <a:noAutofit/>
          </a:bodyPr>
          <a:p>
            <a:pPr marL="216000" indent="0">
              <a:buNone/>
            </a:pPr>
            <a:endParaRPr b="0" lang="fr-FR" sz="2000" spc="-1" strike="noStrike">
              <a:latin typeface="Arial"/>
            </a:endParaRPr>
          </a:p>
        </p:txBody>
      </p:sp>
      <p:sp>
        <p:nvSpPr>
          <p:cNvPr id="316" name="PlaceHolder 3"/>
          <p:cNvSpPr>
            <a:spLocks noGrp="1"/>
          </p:cNvSpPr>
          <p:nvPr>
            <p:ph type="sldNum" idx="18"/>
          </p:nvPr>
        </p:nvSpPr>
        <p:spPr>
          <a:xfrm>
            <a:off x="3884760" y="8685360"/>
            <a:ext cx="2971440" cy="458280"/>
          </a:xfrm>
          <a:prstGeom prst="rect">
            <a:avLst/>
          </a:prstGeom>
          <a:noFill/>
          <a:ln w="0">
            <a:noFill/>
          </a:ln>
        </p:spPr>
        <p:txBody>
          <a:bodyPr anchor="b">
            <a:noAutofit/>
          </a:bodyPr>
          <a:lstStyle>
            <a:lvl1pPr indent="0" algn="r">
              <a:lnSpc>
                <a:spcPct val="100000"/>
              </a:lnSpc>
              <a:buNone/>
              <a:tabLst>
                <a:tab algn="l" pos="0"/>
              </a:tabLst>
              <a:defRPr b="0" lang="fr-FR" sz="1400" spc="-1" strike="noStrike">
                <a:latin typeface="Times New Roman"/>
              </a:defRPr>
            </a:lvl1pPr>
          </a:lstStyle>
          <a:p>
            <a:pPr indent="0" algn="r">
              <a:lnSpc>
                <a:spcPct val="100000"/>
              </a:lnSpc>
              <a:buNone/>
              <a:tabLst>
                <a:tab algn="l" pos="0"/>
              </a:tabLst>
            </a:pPr>
            <a:fld id="{F3DB154D-9BCC-44D0-9232-467F632252B8}" type="slidenum">
              <a:rPr b="0" lang="fr-FR" sz="1400" spc="-1" strike="noStrike">
                <a:latin typeface="Times New Roman"/>
              </a:rPr>
              <a:t>&lt;number&gt;</a:t>
            </a:fld>
            <a:endParaRPr b="0" lang="fr-FR"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0698B963-7A4C-4FB7-8DCC-B9756FE9E5B9}" type="slidenum">
              <a:t>&lt;#&gt;</a:t>
            </a:fld>
          </a:p>
        </p:txBody>
      </p:sp>
      <p:sp>
        <p:nvSpPr>
          <p:cNvPr id="4" name="PlaceHolder 3"/>
          <p:cNvSpPr>
            <a:spLocks noGrp="1"/>
          </p:cNvSpPr>
          <p:nvPr>
            <p:ph type="dt" idx="1"/>
          </p:nvPr>
        </p:nvSpPr>
        <p:spPr/>
        <p:txBody>
          <a:bodyPr/>
          <a:p>
            <a:r>
              <a:rPr lang="fr-FR"/>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pPr indent="0">
              <a:buNone/>
            </a:pPr>
            <a:endParaRPr b="0" lang="fr-FR" sz="1400" spc="-1" strike="noStrike">
              <a:solidFill>
                <a:srgbClr val="000000"/>
              </a:solidFill>
              <a:latin typeface="Arial"/>
            </a:endParaRPr>
          </a:p>
        </p:txBody>
      </p:sp>
      <p:sp>
        <p:nvSpPr>
          <p:cNvPr id="27" name="PlaceHolder 2"/>
          <p:cNvSpPr>
            <a:spLocks noGrp="1"/>
          </p:cNvSpPr>
          <p:nvPr>
            <p:ph/>
          </p:nvPr>
        </p:nvSpPr>
        <p:spPr>
          <a:xfrm>
            <a:off x="913680" y="2095920"/>
            <a:ext cx="10353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28" name="PlaceHolder 3"/>
          <p:cNvSpPr>
            <a:spLocks noGrp="1"/>
          </p:cNvSpPr>
          <p:nvPr>
            <p:ph/>
          </p:nvPr>
        </p:nvSpPr>
        <p:spPr>
          <a:xfrm>
            <a:off x="913680" y="4025880"/>
            <a:ext cx="10353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9D4C2FCD-F649-4864-8235-4CDBFEDBB42F}" type="slidenum">
              <a:t>&lt;#&gt;</a:t>
            </a:fld>
          </a:p>
        </p:txBody>
      </p:sp>
      <p:sp>
        <p:nvSpPr>
          <p:cNvPr id="7" name="PlaceHolder 6"/>
          <p:cNvSpPr>
            <a:spLocks noGrp="1"/>
          </p:cNvSpPr>
          <p:nvPr>
            <p:ph type="dt" idx="1"/>
          </p:nvPr>
        </p:nvSpPr>
        <p:spPr/>
        <p:txBody>
          <a:bodyPr/>
          <a:p>
            <a:r>
              <a:rPr lang="fr-FR"/>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pPr indent="0">
              <a:buNone/>
            </a:pPr>
            <a:endParaRPr b="0" lang="fr-FR" sz="1400" spc="-1" strike="noStrike">
              <a:solidFill>
                <a:srgbClr val="000000"/>
              </a:solidFill>
              <a:latin typeface="Arial"/>
            </a:endParaRPr>
          </a:p>
        </p:txBody>
      </p:sp>
      <p:sp>
        <p:nvSpPr>
          <p:cNvPr id="30" name="PlaceHolder 2"/>
          <p:cNvSpPr>
            <a:spLocks noGrp="1"/>
          </p:cNvSpPr>
          <p:nvPr>
            <p:ph/>
          </p:nvPr>
        </p:nvSpPr>
        <p:spPr>
          <a:xfrm>
            <a:off x="913680" y="2095920"/>
            <a:ext cx="5052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31" name="PlaceHolder 3"/>
          <p:cNvSpPr>
            <a:spLocks noGrp="1"/>
          </p:cNvSpPr>
          <p:nvPr>
            <p:ph/>
          </p:nvPr>
        </p:nvSpPr>
        <p:spPr>
          <a:xfrm>
            <a:off x="6219000" y="2095920"/>
            <a:ext cx="5052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32" name="PlaceHolder 4"/>
          <p:cNvSpPr>
            <a:spLocks noGrp="1"/>
          </p:cNvSpPr>
          <p:nvPr>
            <p:ph/>
          </p:nvPr>
        </p:nvSpPr>
        <p:spPr>
          <a:xfrm>
            <a:off x="913680" y="4025880"/>
            <a:ext cx="5052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33" name="PlaceHolder 5"/>
          <p:cNvSpPr>
            <a:spLocks noGrp="1"/>
          </p:cNvSpPr>
          <p:nvPr>
            <p:ph/>
          </p:nvPr>
        </p:nvSpPr>
        <p:spPr>
          <a:xfrm>
            <a:off x="6219000" y="4025880"/>
            <a:ext cx="5052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4A2DEFA7-6185-48AB-B322-FC665D6F32D2}" type="slidenum">
              <a:t>&lt;#&gt;</a:t>
            </a:fld>
          </a:p>
        </p:txBody>
      </p:sp>
      <p:sp>
        <p:nvSpPr>
          <p:cNvPr id="9" name="PlaceHolder 8"/>
          <p:cNvSpPr>
            <a:spLocks noGrp="1"/>
          </p:cNvSpPr>
          <p:nvPr>
            <p:ph type="dt" idx="1"/>
          </p:nvPr>
        </p:nvSpPr>
        <p:spPr/>
        <p:txBody>
          <a:bodyPr/>
          <a:p>
            <a:r>
              <a:rPr lang="fr-FR"/>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pPr indent="0">
              <a:buNone/>
            </a:pPr>
            <a:endParaRPr b="0" lang="fr-FR" sz="1400" spc="-1" strike="noStrike">
              <a:solidFill>
                <a:srgbClr val="000000"/>
              </a:solidFill>
              <a:latin typeface="Arial"/>
            </a:endParaRPr>
          </a:p>
        </p:txBody>
      </p:sp>
      <p:sp>
        <p:nvSpPr>
          <p:cNvPr id="35" name="PlaceHolder 2"/>
          <p:cNvSpPr>
            <a:spLocks noGrp="1"/>
          </p:cNvSpPr>
          <p:nvPr>
            <p:ph/>
          </p:nvPr>
        </p:nvSpPr>
        <p:spPr>
          <a:xfrm>
            <a:off x="913680" y="2095920"/>
            <a:ext cx="333360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36" name="PlaceHolder 3"/>
          <p:cNvSpPr>
            <a:spLocks noGrp="1"/>
          </p:cNvSpPr>
          <p:nvPr>
            <p:ph/>
          </p:nvPr>
        </p:nvSpPr>
        <p:spPr>
          <a:xfrm>
            <a:off x="4414320" y="2095920"/>
            <a:ext cx="333360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37" name="PlaceHolder 4"/>
          <p:cNvSpPr>
            <a:spLocks noGrp="1"/>
          </p:cNvSpPr>
          <p:nvPr>
            <p:ph/>
          </p:nvPr>
        </p:nvSpPr>
        <p:spPr>
          <a:xfrm>
            <a:off x="7914960" y="2095920"/>
            <a:ext cx="333360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38" name="PlaceHolder 5"/>
          <p:cNvSpPr>
            <a:spLocks noGrp="1"/>
          </p:cNvSpPr>
          <p:nvPr>
            <p:ph/>
          </p:nvPr>
        </p:nvSpPr>
        <p:spPr>
          <a:xfrm>
            <a:off x="913680" y="4025880"/>
            <a:ext cx="333360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39" name="PlaceHolder 6"/>
          <p:cNvSpPr>
            <a:spLocks noGrp="1"/>
          </p:cNvSpPr>
          <p:nvPr>
            <p:ph/>
          </p:nvPr>
        </p:nvSpPr>
        <p:spPr>
          <a:xfrm>
            <a:off x="4414320" y="4025880"/>
            <a:ext cx="333360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40" name="PlaceHolder 7"/>
          <p:cNvSpPr>
            <a:spLocks noGrp="1"/>
          </p:cNvSpPr>
          <p:nvPr>
            <p:ph/>
          </p:nvPr>
        </p:nvSpPr>
        <p:spPr>
          <a:xfrm>
            <a:off x="7914960" y="4025880"/>
            <a:ext cx="333360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373E4AAF-DC85-450E-9749-D1E2348492ED}" type="slidenum">
              <a:t>&lt;#&gt;</a:t>
            </a:fld>
          </a:p>
        </p:txBody>
      </p:sp>
      <p:sp>
        <p:nvSpPr>
          <p:cNvPr id="11" name="PlaceHolder 10"/>
          <p:cNvSpPr>
            <a:spLocks noGrp="1"/>
          </p:cNvSpPr>
          <p:nvPr>
            <p:ph type="dt" idx="1"/>
          </p:nvPr>
        </p:nvSpPr>
        <p:spPr/>
        <p:txBody>
          <a:bodyPr/>
          <a:p>
            <a:r>
              <a:rPr lang="fr-FR"/>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58AF8FEF-1A3B-419D-8D69-D6EA64643DAA}" type="slidenum">
              <a:t>&lt;#&gt;</a:t>
            </a:fld>
          </a:p>
        </p:txBody>
      </p:sp>
      <p:sp>
        <p:nvSpPr>
          <p:cNvPr id="4" name="PlaceHolder 3"/>
          <p:cNvSpPr>
            <a:spLocks noGrp="1"/>
          </p:cNvSpPr>
          <p:nvPr>
            <p:ph type="dt" idx="4"/>
          </p:nvPr>
        </p:nvSpPr>
        <p:spPr/>
        <p:txBody>
          <a:bodyPr/>
          <a:p>
            <a:r>
              <a:rPr lang="fr-F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pPr indent="0">
              <a:buNone/>
            </a:pPr>
            <a:endParaRPr b="0" lang="fr-FR" sz="1400" spc="-1" strike="noStrike">
              <a:solidFill>
                <a:srgbClr val="000000"/>
              </a:solidFill>
              <a:latin typeface="Arial"/>
            </a:endParaRPr>
          </a:p>
        </p:txBody>
      </p:sp>
      <p:sp>
        <p:nvSpPr>
          <p:cNvPr id="47" name="PlaceHolder 2"/>
          <p:cNvSpPr>
            <a:spLocks noGrp="1"/>
          </p:cNvSpPr>
          <p:nvPr>
            <p:ph type="subTitle"/>
          </p:nvPr>
        </p:nvSpPr>
        <p:spPr>
          <a:xfrm>
            <a:off x="913680" y="2095920"/>
            <a:ext cx="10353240" cy="3694680"/>
          </a:xfrm>
          <a:prstGeom prst="rect">
            <a:avLst/>
          </a:prstGeom>
          <a:noFill/>
          <a:ln w="0">
            <a:noFill/>
          </a:ln>
        </p:spPr>
        <p:txBody>
          <a:bodyPr lIns="0" rIns="0" tIns="0" bIns="0" anchor="ctr">
            <a:noAutofit/>
          </a:bodyPr>
          <a:p>
            <a:pPr indent="0" algn="ctr">
              <a:buNone/>
            </a:pPr>
            <a:endParaRPr b="0" lang="fr-FR"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963D18E1-C291-4929-868E-9FCB27315BFD}" type="slidenum">
              <a:t>&lt;#&gt;</a:t>
            </a:fld>
          </a:p>
        </p:txBody>
      </p:sp>
      <p:sp>
        <p:nvSpPr>
          <p:cNvPr id="6" name="PlaceHolder 5"/>
          <p:cNvSpPr>
            <a:spLocks noGrp="1"/>
          </p:cNvSpPr>
          <p:nvPr>
            <p:ph type="dt" idx="4"/>
          </p:nvPr>
        </p:nvSpPr>
        <p:spPr/>
        <p:txBody>
          <a:bodyPr/>
          <a:p>
            <a:r>
              <a:rPr lang="fr-F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pPr indent="0">
              <a:buNone/>
            </a:pPr>
            <a:endParaRPr b="0" lang="fr-FR" sz="1400" spc="-1" strike="noStrike">
              <a:solidFill>
                <a:srgbClr val="000000"/>
              </a:solidFill>
              <a:latin typeface="Arial"/>
            </a:endParaRPr>
          </a:p>
        </p:txBody>
      </p:sp>
      <p:sp>
        <p:nvSpPr>
          <p:cNvPr id="49" name="PlaceHolder 2"/>
          <p:cNvSpPr>
            <a:spLocks noGrp="1"/>
          </p:cNvSpPr>
          <p:nvPr>
            <p:ph/>
          </p:nvPr>
        </p:nvSpPr>
        <p:spPr>
          <a:xfrm>
            <a:off x="913680" y="2095920"/>
            <a:ext cx="10353240" cy="369468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5E2379E1-0A29-44FB-9B48-AD3B73280D7C}" type="slidenum">
              <a:t>&lt;#&gt;</a:t>
            </a:fld>
          </a:p>
        </p:txBody>
      </p:sp>
      <p:sp>
        <p:nvSpPr>
          <p:cNvPr id="6" name="PlaceHolder 5"/>
          <p:cNvSpPr>
            <a:spLocks noGrp="1"/>
          </p:cNvSpPr>
          <p:nvPr>
            <p:ph type="dt" idx="4"/>
          </p:nvPr>
        </p:nvSpPr>
        <p:spPr/>
        <p:txBody>
          <a:bodyPr/>
          <a:p>
            <a:r>
              <a:rPr lang="fr-F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pPr indent="0">
              <a:buNone/>
            </a:pPr>
            <a:endParaRPr b="0" lang="fr-FR" sz="1400" spc="-1" strike="noStrike">
              <a:solidFill>
                <a:srgbClr val="000000"/>
              </a:solidFill>
              <a:latin typeface="Arial"/>
            </a:endParaRPr>
          </a:p>
        </p:txBody>
      </p:sp>
      <p:sp>
        <p:nvSpPr>
          <p:cNvPr id="51" name="PlaceHolder 2"/>
          <p:cNvSpPr>
            <a:spLocks noGrp="1"/>
          </p:cNvSpPr>
          <p:nvPr>
            <p:ph/>
          </p:nvPr>
        </p:nvSpPr>
        <p:spPr>
          <a:xfrm>
            <a:off x="913680" y="2095920"/>
            <a:ext cx="5052240" cy="369468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52" name="PlaceHolder 3"/>
          <p:cNvSpPr>
            <a:spLocks noGrp="1"/>
          </p:cNvSpPr>
          <p:nvPr>
            <p:ph/>
          </p:nvPr>
        </p:nvSpPr>
        <p:spPr>
          <a:xfrm>
            <a:off x="6219000" y="2095920"/>
            <a:ext cx="5052240" cy="369468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005C64D0-C6B3-4AA9-89B4-030C0C7AF6C0}" type="slidenum">
              <a:t>&lt;#&gt;</a:t>
            </a:fld>
          </a:p>
        </p:txBody>
      </p:sp>
      <p:sp>
        <p:nvSpPr>
          <p:cNvPr id="7" name="PlaceHolder 6"/>
          <p:cNvSpPr>
            <a:spLocks noGrp="1"/>
          </p:cNvSpPr>
          <p:nvPr>
            <p:ph type="dt" idx="4"/>
          </p:nvPr>
        </p:nvSpPr>
        <p:spPr/>
        <p:txBody>
          <a:bodyPr/>
          <a:p>
            <a:r>
              <a:rPr lang="fr-F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pPr indent="0">
              <a:buNone/>
            </a:pPr>
            <a:endParaRPr b="0" lang="fr-FR" sz="1400" spc="-1" strike="noStrike">
              <a:solidFill>
                <a:srgbClr val="000000"/>
              </a:solidFill>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1139D791-53FB-4014-8088-3832C7D0074C}" type="slidenum">
              <a:t>&lt;#&gt;</a:t>
            </a:fld>
          </a:p>
        </p:txBody>
      </p:sp>
      <p:sp>
        <p:nvSpPr>
          <p:cNvPr id="5" name="PlaceHolder 4"/>
          <p:cNvSpPr>
            <a:spLocks noGrp="1"/>
          </p:cNvSpPr>
          <p:nvPr>
            <p:ph type="dt" idx="4"/>
          </p:nvPr>
        </p:nvSpPr>
        <p:spPr/>
        <p:txBody>
          <a:bodyPr/>
          <a:p>
            <a:r>
              <a:rPr lang="fr-F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913680" y="609480"/>
            <a:ext cx="10353240" cy="6147360"/>
          </a:xfrm>
          <a:prstGeom prst="rect">
            <a:avLst/>
          </a:prstGeom>
          <a:noFill/>
          <a:ln w="0">
            <a:noFill/>
          </a:ln>
        </p:spPr>
        <p:txBody>
          <a:bodyPr lIns="0" rIns="0" tIns="0" bIns="0" anchor="ctr">
            <a:noAutofit/>
          </a:bodyPr>
          <a:p>
            <a:pPr algn="ctr"/>
            <a:endParaRPr b="0" lang="fr-FR"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5EE4A300-DDDC-45E5-BB9F-2344B42597B6}" type="slidenum">
              <a:t>&lt;#&gt;</a:t>
            </a:fld>
          </a:p>
        </p:txBody>
      </p:sp>
      <p:sp>
        <p:nvSpPr>
          <p:cNvPr id="5" name="PlaceHolder 4"/>
          <p:cNvSpPr>
            <a:spLocks noGrp="1"/>
          </p:cNvSpPr>
          <p:nvPr>
            <p:ph type="dt" idx="4"/>
          </p:nvPr>
        </p:nvSpPr>
        <p:spPr/>
        <p:txBody>
          <a:bodyPr/>
          <a:p>
            <a:r>
              <a:rPr lang="fr-FR"/>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pPr indent="0">
              <a:buNone/>
            </a:pPr>
            <a:endParaRPr b="0" lang="fr-FR" sz="1400" spc="-1" strike="noStrike">
              <a:solidFill>
                <a:srgbClr val="000000"/>
              </a:solidFill>
              <a:latin typeface="Arial"/>
            </a:endParaRPr>
          </a:p>
        </p:txBody>
      </p:sp>
      <p:sp>
        <p:nvSpPr>
          <p:cNvPr id="56" name="PlaceHolder 2"/>
          <p:cNvSpPr>
            <a:spLocks noGrp="1"/>
          </p:cNvSpPr>
          <p:nvPr>
            <p:ph/>
          </p:nvPr>
        </p:nvSpPr>
        <p:spPr>
          <a:xfrm>
            <a:off x="913680" y="2095920"/>
            <a:ext cx="5052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57" name="PlaceHolder 3"/>
          <p:cNvSpPr>
            <a:spLocks noGrp="1"/>
          </p:cNvSpPr>
          <p:nvPr>
            <p:ph/>
          </p:nvPr>
        </p:nvSpPr>
        <p:spPr>
          <a:xfrm>
            <a:off x="6219000" y="2095920"/>
            <a:ext cx="5052240" cy="369468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58" name="PlaceHolder 4"/>
          <p:cNvSpPr>
            <a:spLocks noGrp="1"/>
          </p:cNvSpPr>
          <p:nvPr>
            <p:ph/>
          </p:nvPr>
        </p:nvSpPr>
        <p:spPr>
          <a:xfrm>
            <a:off x="913680" y="4025880"/>
            <a:ext cx="5052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1E8F8C19-3473-4138-BD25-BADFEA8971F7}" type="slidenum">
              <a:t>&lt;#&gt;</a:t>
            </a:fld>
          </a:p>
        </p:txBody>
      </p:sp>
      <p:sp>
        <p:nvSpPr>
          <p:cNvPr id="8" name="PlaceHolder 7"/>
          <p:cNvSpPr>
            <a:spLocks noGrp="1"/>
          </p:cNvSpPr>
          <p:nvPr>
            <p:ph type="dt" idx="4"/>
          </p:nvPr>
        </p:nvSpPr>
        <p:spPr/>
        <p:txBody>
          <a:bodyPr/>
          <a:p>
            <a:r>
              <a:rPr lang="fr-F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pPr indent="0">
              <a:buNone/>
            </a:pPr>
            <a:endParaRPr b="0" lang="fr-FR" sz="1400" spc="-1" strike="noStrike">
              <a:solidFill>
                <a:srgbClr val="000000"/>
              </a:solidFill>
              <a:latin typeface="Arial"/>
            </a:endParaRPr>
          </a:p>
        </p:txBody>
      </p:sp>
      <p:sp>
        <p:nvSpPr>
          <p:cNvPr id="6" name="PlaceHolder 2"/>
          <p:cNvSpPr>
            <a:spLocks noGrp="1"/>
          </p:cNvSpPr>
          <p:nvPr>
            <p:ph type="subTitle"/>
          </p:nvPr>
        </p:nvSpPr>
        <p:spPr>
          <a:xfrm>
            <a:off x="913680" y="2095920"/>
            <a:ext cx="10353240" cy="3694680"/>
          </a:xfrm>
          <a:prstGeom prst="rect">
            <a:avLst/>
          </a:prstGeom>
          <a:noFill/>
          <a:ln w="0">
            <a:noFill/>
          </a:ln>
        </p:spPr>
        <p:txBody>
          <a:bodyPr lIns="0" rIns="0" tIns="0" bIns="0" anchor="ctr">
            <a:noAutofit/>
          </a:bodyPr>
          <a:p>
            <a:pPr indent="0" algn="ctr">
              <a:buNone/>
            </a:pPr>
            <a:endParaRPr b="0" lang="fr-FR"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CA0671B3-1B72-490C-9D42-A39AB10C75B6}" type="slidenum">
              <a:t>&lt;#&gt;</a:t>
            </a:fld>
          </a:p>
        </p:txBody>
      </p:sp>
      <p:sp>
        <p:nvSpPr>
          <p:cNvPr id="6" name="PlaceHolder 5"/>
          <p:cNvSpPr>
            <a:spLocks noGrp="1"/>
          </p:cNvSpPr>
          <p:nvPr>
            <p:ph type="dt" idx="1"/>
          </p:nvPr>
        </p:nvSpPr>
        <p:spPr/>
        <p:txBody>
          <a:bodyPr/>
          <a:p>
            <a:r>
              <a:rPr lang="fr-FR"/>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pPr indent="0">
              <a:buNone/>
            </a:pPr>
            <a:endParaRPr b="0" lang="fr-FR" sz="1400" spc="-1" strike="noStrike">
              <a:solidFill>
                <a:srgbClr val="000000"/>
              </a:solidFill>
              <a:latin typeface="Arial"/>
            </a:endParaRPr>
          </a:p>
        </p:txBody>
      </p:sp>
      <p:sp>
        <p:nvSpPr>
          <p:cNvPr id="60" name="PlaceHolder 2"/>
          <p:cNvSpPr>
            <a:spLocks noGrp="1"/>
          </p:cNvSpPr>
          <p:nvPr>
            <p:ph/>
          </p:nvPr>
        </p:nvSpPr>
        <p:spPr>
          <a:xfrm>
            <a:off x="913680" y="2095920"/>
            <a:ext cx="5052240" cy="369468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61" name="PlaceHolder 3"/>
          <p:cNvSpPr>
            <a:spLocks noGrp="1"/>
          </p:cNvSpPr>
          <p:nvPr>
            <p:ph/>
          </p:nvPr>
        </p:nvSpPr>
        <p:spPr>
          <a:xfrm>
            <a:off x="6219000" y="2095920"/>
            <a:ext cx="5052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62" name="PlaceHolder 4"/>
          <p:cNvSpPr>
            <a:spLocks noGrp="1"/>
          </p:cNvSpPr>
          <p:nvPr>
            <p:ph/>
          </p:nvPr>
        </p:nvSpPr>
        <p:spPr>
          <a:xfrm>
            <a:off x="6219000" y="4025880"/>
            <a:ext cx="5052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1ECE4680-C0C4-4DDE-B14A-C6BE36754A65}" type="slidenum">
              <a:t>&lt;#&gt;</a:t>
            </a:fld>
          </a:p>
        </p:txBody>
      </p:sp>
      <p:sp>
        <p:nvSpPr>
          <p:cNvPr id="8" name="PlaceHolder 7"/>
          <p:cNvSpPr>
            <a:spLocks noGrp="1"/>
          </p:cNvSpPr>
          <p:nvPr>
            <p:ph type="dt" idx="4"/>
          </p:nvPr>
        </p:nvSpPr>
        <p:spPr/>
        <p:txBody>
          <a:bodyPr/>
          <a:p>
            <a:r>
              <a:rPr lang="fr-FR"/>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pPr indent="0">
              <a:buNone/>
            </a:pPr>
            <a:endParaRPr b="0" lang="fr-FR" sz="1400" spc="-1" strike="noStrike">
              <a:solidFill>
                <a:srgbClr val="000000"/>
              </a:solidFill>
              <a:latin typeface="Arial"/>
            </a:endParaRPr>
          </a:p>
        </p:txBody>
      </p:sp>
      <p:sp>
        <p:nvSpPr>
          <p:cNvPr id="64" name="PlaceHolder 2"/>
          <p:cNvSpPr>
            <a:spLocks noGrp="1"/>
          </p:cNvSpPr>
          <p:nvPr>
            <p:ph/>
          </p:nvPr>
        </p:nvSpPr>
        <p:spPr>
          <a:xfrm>
            <a:off x="913680" y="2095920"/>
            <a:ext cx="5052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65" name="PlaceHolder 3"/>
          <p:cNvSpPr>
            <a:spLocks noGrp="1"/>
          </p:cNvSpPr>
          <p:nvPr>
            <p:ph/>
          </p:nvPr>
        </p:nvSpPr>
        <p:spPr>
          <a:xfrm>
            <a:off x="6219000" y="2095920"/>
            <a:ext cx="5052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66" name="PlaceHolder 4"/>
          <p:cNvSpPr>
            <a:spLocks noGrp="1"/>
          </p:cNvSpPr>
          <p:nvPr>
            <p:ph/>
          </p:nvPr>
        </p:nvSpPr>
        <p:spPr>
          <a:xfrm>
            <a:off x="913680" y="4025880"/>
            <a:ext cx="10353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5F47DF81-AFF9-4B43-B194-A642E4926404}" type="slidenum">
              <a:t>&lt;#&gt;</a:t>
            </a:fld>
          </a:p>
        </p:txBody>
      </p:sp>
      <p:sp>
        <p:nvSpPr>
          <p:cNvPr id="8" name="PlaceHolder 7"/>
          <p:cNvSpPr>
            <a:spLocks noGrp="1"/>
          </p:cNvSpPr>
          <p:nvPr>
            <p:ph type="dt" idx="4"/>
          </p:nvPr>
        </p:nvSpPr>
        <p:spPr/>
        <p:txBody>
          <a:bodyPr/>
          <a:p>
            <a:r>
              <a:rPr lang="fr-FR"/>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pPr indent="0">
              <a:buNone/>
            </a:pPr>
            <a:endParaRPr b="0" lang="fr-FR" sz="1400" spc="-1" strike="noStrike">
              <a:solidFill>
                <a:srgbClr val="000000"/>
              </a:solidFill>
              <a:latin typeface="Arial"/>
            </a:endParaRPr>
          </a:p>
        </p:txBody>
      </p:sp>
      <p:sp>
        <p:nvSpPr>
          <p:cNvPr id="68" name="PlaceHolder 2"/>
          <p:cNvSpPr>
            <a:spLocks noGrp="1"/>
          </p:cNvSpPr>
          <p:nvPr>
            <p:ph/>
          </p:nvPr>
        </p:nvSpPr>
        <p:spPr>
          <a:xfrm>
            <a:off x="913680" y="2095920"/>
            <a:ext cx="10353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69" name="PlaceHolder 3"/>
          <p:cNvSpPr>
            <a:spLocks noGrp="1"/>
          </p:cNvSpPr>
          <p:nvPr>
            <p:ph/>
          </p:nvPr>
        </p:nvSpPr>
        <p:spPr>
          <a:xfrm>
            <a:off x="913680" y="4025880"/>
            <a:ext cx="10353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1005FCFA-BDA5-448E-9222-436A72C8ED7D}" type="slidenum">
              <a:t>&lt;#&gt;</a:t>
            </a:fld>
          </a:p>
        </p:txBody>
      </p:sp>
      <p:sp>
        <p:nvSpPr>
          <p:cNvPr id="7" name="PlaceHolder 6"/>
          <p:cNvSpPr>
            <a:spLocks noGrp="1"/>
          </p:cNvSpPr>
          <p:nvPr>
            <p:ph type="dt" idx="4"/>
          </p:nvPr>
        </p:nvSpPr>
        <p:spPr/>
        <p:txBody>
          <a:bodyPr/>
          <a:p>
            <a:r>
              <a:rPr lang="fr-FR"/>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pPr indent="0">
              <a:buNone/>
            </a:pPr>
            <a:endParaRPr b="0" lang="fr-FR" sz="1400" spc="-1" strike="noStrike">
              <a:solidFill>
                <a:srgbClr val="000000"/>
              </a:solidFill>
              <a:latin typeface="Arial"/>
            </a:endParaRPr>
          </a:p>
        </p:txBody>
      </p:sp>
      <p:sp>
        <p:nvSpPr>
          <p:cNvPr id="71" name="PlaceHolder 2"/>
          <p:cNvSpPr>
            <a:spLocks noGrp="1"/>
          </p:cNvSpPr>
          <p:nvPr>
            <p:ph/>
          </p:nvPr>
        </p:nvSpPr>
        <p:spPr>
          <a:xfrm>
            <a:off x="913680" y="2095920"/>
            <a:ext cx="5052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72" name="PlaceHolder 3"/>
          <p:cNvSpPr>
            <a:spLocks noGrp="1"/>
          </p:cNvSpPr>
          <p:nvPr>
            <p:ph/>
          </p:nvPr>
        </p:nvSpPr>
        <p:spPr>
          <a:xfrm>
            <a:off x="6219000" y="2095920"/>
            <a:ext cx="5052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73" name="PlaceHolder 4"/>
          <p:cNvSpPr>
            <a:spLocks noGrp="1"/>
          </p:cNvSpPr>
          <p:nvPr>
            <p:ph/>
          </p:nvPr>
        </p:nvSpPr>
        <p:spPr>
          <a:xfrm>
            <a:off x="913680" y="4025880"/>
            <a:ext cx="5052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74" name="PlaceHolder 5"/>
          <p:cNvSpPr>
            <a:spLocks noGrp="1"/>
          </p:cNvSpPr>
          <p:nvPr>
            <p:ph/>
          </p:nvPr>
        </p:nvSpPr>
        <p:spPr>
          <a:xfrm>
            <a:off x="6219000" y="4025880"/>
            <a:ext cx="5052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F031AD9E-2B65-4D2B-B3BE-8D2E7DD9EAF9}" type="slidenum">
              <a:t>&lt;#&gt;</a:t>
            </a:fld>
          </a:p>
        </p:txBody>
      </p:sp>
      <p:sp>
        <p:nvSpPr>
          <p:cNvPr id="9" name="PlaceHolder 8"/>
          <p:cNvSpPr>
            <a:spLocks noGrp="1"/>
          </p:cNvSpPr>
          <p:nvPr>
            <p:ph type="dt" idx="4"/>
          </p:nvPr>
        </p:nvSpPr>
        <p:spPr/>
        <p:txBody>
          <a:bodyPr/>
          <a:p>
            <a:r>
              <a:rPr lang="fr-FR"/>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pPr indent="0">
              <a:buNone/>
            </a:pPr>
            <a:endParaRPr b="0" lang="fr-FR" sz="1400" spc="-1" strike="noStrike">
              <a:solidFill>
                <a:srgbClr val="000000"/>
              </a:solidFill>
              <a:latin typeface="Arial"/>
            </a:endParaRPr>
          </a:p>
        </p:txBody>
      </p:sp>
      <p:sp>
        <p:nvSpPr>
          <p:cNvPr id="76" name="PlaceHolder 2"/>
          <p:cNvSpPr>
            <a:spLocks noGrp="1"/>
          </p:cNvSpPr>
          <p:nvPr>
            <p:ph/>
          </p:nvPr>
        </p:nvSpPr>
        <p:spPr>
          <a:xfrm>
            <a:off x="913680" y="2095920"/>
            <a:ext cx="333360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77" name="PlaceHolder 3"/>
          <p:cNvSpPr>
            <a:spLocks noGrp="1"/>
          </p:cNvSpPr>
          <p:nvPr>
            <p:ph/>
          </p:nvPr>
        </p:nvSpPr>
        <p:spPr>
          <a:xfrm>
            <a:off x="4414320" y="2095920"/>
            <a:ext cx="333360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78" name="PlaceHolder 4"/>
          <p:cNvSpPr>
            <a:spLocks noGrp="1"/>
          </p:cNvSpPr>
          <p:nvPr>
            <p:ph/>
          </p:nvPr>
        </p:nvSpPr>
        <p:spPr>
          <a:xfrm>
            <a:off x="7914960" y="2095920"/>
            <a:ext cx="333360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79" name="PlaceHolder 5"/>
          <p:cNvSpPr>
            <a:spLocks noGrp="1"/>
          </p:cNvSpPr>
          <p:nvPr>
            <p:ph/>
          </p:nvPr>
        </p:nvSpPr>
        <p:spPr>
          <a:xfrm>
            <a:off x="913680" y="4025880"/>
            <a:ext cx="333360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80" name="PlaceHolder 6"/>
          <p:cNvSpPr>
            <a:spLocks noGrp="1"/>
          </p:cNvSpPr>
          <p:nvPr>
            <p:ph/>
          </p:nvPr>
        </p:nvSpPr>
        <p:spPr>
          <a:xfrm>
            <a:off x="4414320" y="4025880"/>
            <a:ext cx="333360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81" name="PlaceHolder 7"/>
          <p:cNvSpPr>
            <a:spLocks noGrp="1"/>
          </p:cNvSpPr>
          <p:nvPr>
            <p:ph/>
          </p:nvPr>
        </p:nvSpPr>
        <p:spPr>
          <a:xfrm>
            <a:off x="7914960" y="4025880"/>
            <a:ext cx="333360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4A472308-C70D-490D-ADE5-1F0A2A84C1D8}" type="slidenum">
              <a:t>&lt;#&gt;</a:t>
            </a:fld>
          </a:p>
        </p:txBody>
      </p:sp>
      <p:sp>
        <p:nvSpPr>
          <p:cNvPr id="11" name="PlaceHolder 10"/>
          <p:cNvSpPr>
            <a:spLocks noGrp="1"/>
          </p:cNvSpPr>
          <p:nvPr>
            <p:ph type="dt" idx="4"/>
          </p:nvPr>
        </p:nvSpPr>
        <p:spPr/>
        <p:txBody>
          <a:bodyPr/>
          <a:p>
            <a:r>
              <a:rPr lang="fr-F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pPr indent="0">
              <a:buNone/>
            </a:pPr>
            <a:endParaRPr b="0" lang="fr-FR" sz="1400" spc="-1" strike="noStrike">
              <a:solidFill>
                <a:srgbClr val="000000"/>
              </a:solidFill>
              <a:latin typeface="Arial"/>
            </a:endParaRPr>
          </a:p>
        </p:txBody>
      </p:sp>
      <p:sp>
        <p:nvSpPr>
          <p:cNvPr id="8" name="PlaceHolder 2"/>
          <p:cNvSpPr>
            <a:spLocks noGrp="1"/>
          </p:cNvSpPr>
          <p:nvPr>
            <p:ph/>
          </p:nvPr>
        </p:nvSpPr>
        <p:spPr>
          <a:xfrm>
            <a:off x="913680" y="2095920"/>
            <a:ext cx="10353240" cy="369468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F3017759-E847-4275-9298-C1E41074C424}" type="slidenum">
              <a:t>&lt;#&gt;</a:t>
            </a:fld>
          </a:p>
        </p:txBody>
      </p:sp>
      <p:sp>
        <p:nvSpPr>
          <p:cNvPr id="6" name="PlaceHolder 5"/>
          <p:cNvSpPr>
            <a:spLocks noGrp="1"/>
          </p:cNvSpPr>
          <p:nvPr>
            <p:ph type="dt" idx="1"/>
          </p:nvPr>
        </p:nvSpPr>
        <p:spPr/>
        <p:txBody>
          <a:bodyPr/>
          <a:p>
            <a:r>
              <a:rPr lang="fr-FR"/>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pPr indent="0">
              <a:buNone/>
            </a:pPr>
            <a:endParaRPr b="0" lang="fr-FR" sz="1400" spc="-1" strike="noStrike">
              <a:solidFill>
                <a:srgbClr val="000000"/>
              </a:solidFill>
              <a:latin typeface="Arial"/>
            </a:endParaRPr>
          </a:p>
        </p:txBody>
      </p:sp>
      <p:sp>
        <p:nvSpPr>
          <p:cNvPr id="10" name="PlaceHolder 2"/>
          <p:cNvSpPr>
            <a:spLocks noGrp="1"/>
          </p:cNvSpPr>
          <p:nvPr>
            <p:ph/>
          </p:nvPr>
        </p:nvSpPr>
        <p:spPr>
          <a:xfrm>
            <a:off x="913680" y="2095920"/>
            <a:ext cx="5052240" cy="369468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11" name="PlaceHolder 3"/>
          <p:cNvSpPr>
            <a:spLocks noGrp="1"/>
          </p:cNvSpPr>
          <p:nvPr>
            <p:ph/>
          </p:nvPr>
        </p:nvSpPr>
        <p:spPr>
          <a:xfrm>
            <a:off x="6219000" y="2095920"/>
            <a:ext cx="5052240" cy="369468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9D07D8D8-6BF1-48BE-B8F0-DC32738F4C77}" type="slidenum">
              <a:t>&lt;#&gt;</a:t>
            </a:fld>
          </a:p>
        </p:txBody>
      </p:sp>
      <p:sp>
        <p:nvSpPr>
          <p:cNvPr id="7" name="PlaceHolder 6"/>
          <p:cNvSpPr>
            <a:spLocks noGrp="1"/>
          </p:cNvSpPr>
          <p:nvPr>
            <p:ph type="dt" idx="1"/>
          </p:nvPr>
        </p:nvSpPr>
        <p:spPr/>
        <p:txBody>
          <a:bodyPr/>
          <a:p>
            <a:r>
              <a:rPr lang="fr-FR"/>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pPr indent="0">
              <a:buNone/>
            </a:pPr>
            <a:endParaRPr b="0" lang="fr-FR" sz="1400" spc="-1" strike="noStrike">
              <a:solidFill>
                <a:srgbClr val="000000"/>
              </a:solidFill>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C21E57BA-CD52-4B15-A189-6CA9D884FFE2}" type="slidenum">
              <a:t>&lt;#&gt;</a:t>
            </a:fld>
          </a:p>
        </p:txBody>
      </p:sp>
      <p:sp>
        <p:nvSpPr>
          <p:cNvPr id="5" name="PlaceHolder 4"/>
          <p:cNvSpPr>
            <a:spLocks noGrp="1"/>
          </p:cNvSpPr>
          <p:nvPr>
            <p:ph type="dt" idx="1"/>
          </p:nvPr>
        </p:nvSpPr>
        <p:spPr/>
        <p:txBody>
          <a:bodyPr/>
          <a:p>
            <a:r>
              <a:rPr lang="fr-FR"/>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3680" y="609480"/>
            <a:ext cx="10353240" cy="6147360"/>
          </a:xfrm>
          <a:prstGeom prst="rect">
            <a:avLst/>
          </a:prstGeom>
          <a:noFill/>
          <a:ln w="0">
            <a:noFill/>
          </a:ln>
        </p:spPr>
        <p:txBody>
          <a:bodyPr lIns="0" rIns="0" tIns="0" bIns="0" anchor="ctr">
            <a:noAutofit/>
          </a:bodyPr>
          <a:p>
            <a:pPr algn="ctr"/>
            <a:endParaRPr b="0" lang="fr-FR"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A57B4A11-D54B-47FA-B527-9726FB65D4A4}" type="slidenum">
              <a:t>&lt;#&gt;</a:t>
            </a:fld>
          </a:p>
        </p:txBody>
      </p:sp>
      <p:sp>
        <p:nvSpPr>
          <p:cNvPr id="5" name="PlaceHolder 4"/>
          <p:cNvSpPr>
            <a:spLocks noGrp="1"/>
          </p:cNvSpPr>
          <p:nvPr>
            <p:ph type="dt" idx="1"/>
          </p:nvPr>
        </p:nvSpPr>
        <p:spPr/>
        <p:txBody>
          <a:bodyPr/>
          <a:p>
            <a:r>
              <a:rPr lang="fr-FR"/>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pPr indent="0">
              <a:buNone/>
            </a:pPr>
            <a:endParaRPr b="0" lang="fr-FR" sz="1400" spc="-1" strike="noStrike">
              <a:solidFill>
                <a:srgbClr val="000000"/>
              </a:solidFill>
              <a:latin typeface="Arial"/>
            </a:endParaRPr>
          </a:p>
        </p:txBody>
      </p:sp>
      <p:sp>
        <p:nvSpPr>
          <p:cNvPr id="15" name="PlaceHolder 2"/>
          <p:cNvSpPr>
            <a:spLocks noGrp="1"/>
          </p:cNvSpPr>
          <p:nvPr>
            <p:ph/>
          </p:nvPr>
        </p:nvSpPr>
        <p:spPr>
          <a:xfrm>
            <a:off x="913680" y="2095920"/>
            <a:ext cx="5052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16" name="PlaceHolder 3"/>
          <p:cNvSpPr>
            <a:spLocks noGrp="1"/>
          </p:cNvSpPr>
          <p:nvPr>
            <p:ph/>
          </p:nvPr>
        </p:nvSpPr>
        <p:spPr>
          <a:xfrm>
            <a:off x="6219000" y="2095920"/>
            <a:ext cx="5052240" cy="369468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17" name="PlaceHolder 4"/>
          <p:cNvSpPr>
            <a:spLocks noGrp="1"/>
          </p:cNvSpPr>
          <p:nvPr>
            <p:ph/>
          </p:nvPr>
        </p:nvSpPr>
        <p:spPr>
          <a:xfrm>
            <a:off x="913680" y="4025880"/>
            <a:ext cx="5052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A3A193F5-9D6C-4ED0-B44A-FAEDA942ABDC}" type="slidenum">
              <a:t>&lt;#&gt;</a:t>
            </a:fld>
          </a:p>
        </p:txBody>
      </p:sp>
      <p:sp>
        <p:nvSpPr>
          <p:cNvPr id="8" name="PlaceHolder 7"/>
          <p:cNvSpPr>
            <a:spLocks noGrp="1"/>
          </p:cNvSpPr>
          <p:nvPr>
            <p:ph type="dt" idx="1"/>
          </p:nvPr>
        </p:nvSpPr>
        <p:spPr/>
        <p:txBody>
          <a:bodyPr/>
          <a:p>
            <a:r>
              <a:rPr lang="fr-FR"/>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pPr indent="0">
              <a:buNone/>
            </a:pPr>
            <a:endParaRPr b="0" lang="fr-FR" sz="1400" spc="-1" strike="noStrike">
              <a:solidFill>
                <a:srgbClr val="000000"/>
              </a:solidFill>
              <a:latin typeface="Arial"/>
            </a:endParaRPr>
          </a:p>
        </p:txBody>
      </p:sp>
      <p:sp>
        <p:nvSpPr>
          <p:cNvPr id="19" name="PlaceHolder 2"/>
          <p:cNvSpPr>
            <a:spLocks noGrp="1"/>
          </p:cNvSpPr>
          <p:nvPr>
            <p:ph/>
          </p:nvPr>
        </p:nvSpPr>
        <p:spPr>
          <a:xfrm>
            <a:off x="913680" y="2095920"/>
            <a:ext cx="5052240" cy="369468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20" name="PlaceHolder 3"/>
          <p:cNvSpPr>
            <a:spLocks noGrp="1"/>
          </p:cNvSpPr>
          <p:nvPr>
            <p:ph/>
          </p:nvPr>
        </p:nvSpPr>
        <p:spPr>
          <a:xfrm>
            <a:off x="6219000" y="2095920"/>
            <a:ext cx="5052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21" name="PlaceHolder 4"/>
          <p:cNvSpPr>
            <a:spLocks noGrp="1"/>
          </p:cNvSpPr>
          <p:nvPr>
            <p:ph/>
          </p:nvPr>
        </p:nvSpPr>
        <p:spPr>
          <a:xfrm>
            <a:off x="6219000" y="4025880"/>
            <a:ext cx="5052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1E562581-8553-4690-AEC1-3B6BB2F016AB}" type="slidenum">
              <a:t>&lt;#&gt;</a:t>
            </a:fld>
          </a:p>
        </p:txBody>
      </p:sp>
      <p:sp>
        <p:nvSpPr>
          <p:cNvPr id="8" name="PlaceHolder 7"/>
          <p:cNvSpPr>
            <a:spLocks noGrp="1"/>
          </p:cNvSpPr>
          <p:nvPr>
            <p:ph type="dt" idx="1"/>
          </p:nvPr>
        </p:nvSpPr>
        <p:spPr/>
        <p:txBody>
          <a:bodyPr/>
          <a:p>
            <a:r>
              <a:rPr lang="fr-FR"/>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3680" y="609480"/>
            <a:ext cx="10353240" cy="1325880"/>
          </a:xfrm>
          <a:prstGeom prst="rect">
            <a:avLst/>
          </a:prstGeom>
          <a:noFill/>
          <a:ln w="0">
            <a:noFill/>
          </a:ln>
        </p:spPr>
        <p:txBody>
          <a:bodyPr lIns="0" rIns="0" tIns="0" bIns="0" anchor="ctr">
            <a:noAutofit/>
          </a:bodyPr>
          <a:p>
            <a:pPr indent="0">
              <a:buNone/>
            </a:pPr>
            <a:endParaRPr b="0" lang="fr-FR" sz="1400" spc="-1" strike="noStrike">
              <a:solidFill>
                <a:srgbClr val="000000"/>
              </a:solidFill>
              <a:latin typeface="Arial"/>
            </a:endParaRPr>
          </a:p>
        </p:txBody>
      </p:sp>
      <p:sp>
        <p:nvSpPr>
          <p:cNvPr id="23" name="PlaceHolder 2"/>
          <p:cNvSpPr>
            <a:spLocks noGrp="1"/>
          </p:cNvSpPr>
          <p:nvPr>
            <p:ph/>
          </p:nvPr>
        </p:nvSpPr>
        <p:spPr>
          <a:xfrm>
            <a:off x="913680" y="2095920"/>
            <a:ext cx="5052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24" name="PlaceHolder 3"/>
          <p:cNvSpPr>
            <a:spLocks noGrp="1"/>
          </p:cNvSpPr>
          <p:nvPr>
            <p:ph/>
          </p:nvPr>
        </p:nvSpPr>
        <p:spPr>
          <a:xfrm>
            <a:off x="6219000" y="2095920"/>
            <a:ext cx="5052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25" name="PlaceHolder 4"/>
          <p:cNvSpPr>
            <a:spLocks noGrp="1"/>
          </p:cNvSpPr>
          <p:nvPr>
            <p:ph/>
          </p:nvPr>
        </p:nvSpPr>
        <p:spPr>
          <a:xfrm>
            <a:off x="913680" y="4025880"/>
            <a:ext cx="10353240" cy="1762200"/>
          </a:xfrm>
          <a:prstGeom prst="rect">
            <a:avLst/>
          </a:prstGeom>
          <a:noFill/>
          <a:ln w="0">
            <a:noFill/>
          </a:ln>
        </p:spPr>
        <p:txBody>
          <a:bodyPr lIns="0" rIns="0" tIns="0" bIns="0" anchor="t">
            <a:normAutofit/>
          </a:bodyPr>
          <a:p>
            <a:pPr indent="0">
              <a:spcBef>
                <a:spcPts val="1417"/>
              </a:spcBef>
              <a:buNone/>
            </a:pPr>
            <a:endParaRPr b="0" lang="fr-FR" sz="1400" spc="-1" strike="noStrike">
              <a:solidFill>
                <a:srgbClr val="000000"/>
              </a:solidFill>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5100DA4C-A8B2-4B0B-A9D9-A73DD69ABD4B}" type="slidenum">
              <a:t>&lt;#&gt;</a:t>
            </a:fld>
          </a:p>
        </p:txBody>
      </p:sp>
      <p:sp>
        <p:nvSpPr>
          <p:cNvPr id="8" name="PlaceHolder 7"/>
          <p:cNvSpPr>
            <a:spLocks noGrp="1"/>
          </p:cNvSpPr>
          <p:nvPr>
            <p:ph type="dt" idx="1"/>
          </p:nvPr>
        </p:nvSpPr>
        <p:spPr/>
        <p:txBody>
          <a:bodyPr/>
          <a:p>
            <a:r>
              <a:rPr lang="fr-FR"/>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95160" y="1122480"/>
            <a:ext cx="9001080" cy="2387160"/>
          </a:xfrm>
          <a:prstGeom prst="rect">
            <a:avLst/>
          </a:prstGeom>
          <a:noFill/>
          <a:ln w="0">
            <a:noFill/>
          </a:ln>
        </p:spPr>
        <p:txBody>
          <a:bodyPr anchor="b">
            <a:normAutofit/>
          </a:bodyPr>
          <a:p>
            <a:pPr indent="0">
              <a:buNone/>
            </a:pPr>
            <a:r>
              <a:rPr b="0" lang="fr-FR" sz="4800" spc="-1" strike="noStrike">
                <a:solidFill>
                  <a:srgbClr val="000000"/>
                </a:solidFill>
                <a:latin typeface="Arial"/>
              </a:rPr>
              <a:t>C</a:t>
            </a:r>
            <a:r>
              <a:rPr b="0" lang="fr-FR" sz="4800" spc="-1" strike="noStrike">
                <a:solidFill>
                  <a:srgbClr val="000000"/>
                </a:solidFill>
                <a:latin typeface="Arial"/>
              </a:rPr>
              <a:t>l</a:t>
            </a:r>
            <a:r>
              <a:rPr b="0" lang="fr-FR" sz="4800" spc="-1" strike="noStrike">
                <a:solidFill>
                  <a:srgbClr val="000000"/>
                </a:solidFill>
                <a:latin typeface="Arial"/>
              </a:rPr>
              <a:t>i</a:t>
            </a:r>
            <a:r>
              <a:rPr b="0" lang="fr-FR" sz="4800" spc="-1" strike="noStrike">
                <a:solidFill>
                  <a:srgbClr val="000000"/>
                </a:solidFill>
                <a:latin typeface="Arial"/>
              </a:rPr>
              <a:t>c</a:t>
            </a:r>
            <a:r>
              <a:rPr b="0" lang="fr-FR" sz="4800" spc="-1" strike="noStrike">
                <a:solidFill>
                  <a:srgbClr val="000000"/>
                </a:solidFill>
                <a:latin typeface="Arial"/>
              </a:rPr>
              <a:t>k</a:t>
            </a:r>
            <a:r>
              <a:rPr b="0" lang="fr-FR" sz="4800" spc="-1" strike="noStrike">
                <a:solidFill>
                  <a:srgbClr val="000000"/>
                </a:solidFill>
                <a:latin typeface="Arial"/>
              </a:rPr>
              <a:t> </a:t>
            </a:r>
            <a:r>
              <a:rPr b="0" lang="fr-FR" sz="4800" spc="-1" strike="noStrike">
                <a:solidFill>
                  <a:srgbClr val="000000"/>
                </a:solidFill>
                <a:latin typeface="Arial"/>
              </a:rPr>
              <a:t>t</a:t>
            </a:r>
            <a:r>
              <a:rPr b="0" lang="fr-FR" sz="4800" spc="-1" strike="noStrike">
                <a:solidFill>
                  <a:srgbClr val="000000"/>
                </a:solidFill>
                <a:latin typeface="Arial"/>
              </a:rPr>
              <a:t>o</a:t>
            </a:r>
            <a:r>
              <a:rPr b="0" lang="fr-FR" sz="4800" spc="-1" strike="noStrike">
                <a:solidFill>
                  <a:srgbClr val="000000"/>
                </a:solidFill>
                <a:latin typeface="Arial"/>
              </a:rPr>
              <a:t> </a:t>
            </a:r>
            <a:r>
              <a:rPr b="0" lang="fr-FR" sz="4800" spc="-1" strike="noStrike">
                <a:solidFill>
                  <a:srgbClr val="000000"/>
                </a:solidFill>
                <a:latin typeface="Arial"/>
              </a:rPr>
              <a:t>e</a:t>
            </a:r>
            <a:r>
              <a:rPr b="0" lang="fr-FR" sz="4800" spc="-1" strike="noStrike">
                <a:solidFill>
                  <a:srgbClr val="000000"/>
                </a:solidFill>
                <a:latin typeface="Arial"/>
              </a:rPr>
              <a:t>d</a:t>
            </a:r>
            <a:r>
              <a:rPr b="0" lang="fr-FR" sz="4800" spc="-1" strike="noStrike">
                <a:solidFill>
                  <a:srgbClr val="000000"/>
                </a:solidFill>
                <a:latin typeface="Arial"/>
              </a:rPr>
              <a:t>i</a:t>
            </a:r>
            <a:r>
              <a:rPr b="0" lang="fr-FR" sz="4800" spc="-1" strike="noStrike">
                <a:solidFill>
                  <a:srgbClr val="000000"/>
                </a:solidFill>
                <a:latin typeface="Arial"/>
              </a:rPr>
              <a:t>t</a:t>
            </a:r>
            <a:r>
              <a:rPr b="0" lang="fr-FR" sz="4800" spc="-1" strike="noStrike">
                <a:solidFill>
                  <a:srgbClr val="000000"/>
                </a:solidFill>
                <a:latin typeface="Arial"/>
              </a:rPr>
              <a:t> </a:t>
            </a:r>
            <a:r>
              <a:rPr b="0" lang="fr-FR" sz="4800" spc="-1" strike="noStrike">
                <a:solidFill>
                  <a:srgbClr val="000000"/>
                </a:solidFill>
                <a:latin typeface="Arial"/>
              </a:rPr>
              <a:t>t</a:t>
            </a:r>
            <a:r>
              <a:rPr b="0" lang="fr-FR" sz="4800" spc="-1" strike="noStrike">
                <a:solidFill>
                  <a:srgbClr val="000000"/>
                </a:solidFill>
                <a:latin typeface="Arial"/>
              </a:rPr>
              <a:t>h</a:t>
            </a:r>
            <a:r>
              <a:rPr b="0" lang="fr-FR" sz="4800" spc="-1" strike="noStrike">
                <a:solidFill>
                  <a:srgbClr val="000000"/>
                </a:solidFill>
                <a:latin typeface="Arial"/>
              </a:rPr>
              <a:t>e</a:t>
            </a:r>
            <a:r>
              <a:rPr b="0" lang="fr-FR" sz="4800" spc="-1" strike="noStrike">
                <a:solidFill>
                  <a:srgbClr val="000000"/>
                </a:solidFill>
                <a:latin typeface="Arial"/>
              </a:rPr>
              <a:t> </a:t>
            </a:r>
            <a:r>
              <a:rPr b="0" lang="fr-FR" sz="4800" spc="-1" strike="noStrike">
                <a:solidFill>
                  <a:srgbClr val="000000"/>
                </a:solidFill>
                <a:latin typeface="Arial"/>
              </a:rPr>
              <a:t>t</a:t>
            </a:r>
            <a:r>
              <a:rPr b="0" lang="fr-FR" sz="4800" spc="-1" strike="noStrike">
                <a:solidFill>
                  <a:srgbClr val="000000"/>
                </a:solidFill>
                <a:latin typeface="Arial"/>
              </a:rPr>
              <a:t>i</a:t>
            </a:r>
            <a:r>
              <a:rPr b="0" lang="fr-FR" sz="4800" spc="-1" strike="noStrike">
                <a:solidFill>
                  <a:srgbClr val="000000"/>
                </a:solidFill>
                <a:latin typeface="Arial"/>
              </a:rPr>
              <a:t>t</a:t>
            </a:r>
            <a:r>
              <a:rPr b="0" lang="fr-FR" sz="4800" spc="-1" strike="noStrike">
                <a:solidFill>
                  <a:srgbClr val="000000"/>
                </a:solidFill>
                <a:latin typeface="Arial"/>
              </a:rPr>
              <a:t>l</a:t>
            </a:r>
            <a:r>
              <a:rPr b="0" lang="fr-FR" sz="4800" spc="-1" strike="noStrike">
                <a:solidFill>
                  <a:srgbClr val="000000"/>
                </a:solidFill>
                <a:latin typeface="Arial"/>
              </a:rPr>
              <a:t>e</a:t>
            </a:r>
            <a:r>
              <a:rPr b="0" lang="fr-FR" sz="4800" spc="-1" strike="noStrike">
                <a:solidFill>
                  <a:srgbClr val="000000"/>
                </a:solidFill>
                <a:latin typeface="Arial"/>
              </a:rPr>
              <a:t> </a:t>
            </a:r>
            <a:r>
              <a:rPr b="0" lang="fr-FR" sz="4800" spc="-1" strike="noStrike">
                <a:solidFill>
                  <a:srgbClr val="000000"/>
                </a:solidFill>
                <a:latin typeface="Arial"/>
              </a:rPr>
              <a:t>t</a:t>
            </a:r>
            <a:r>
              <a:rPr b="0" lang="fr-FR" sz="4800" spc="-1" strike="noStrike">
                <a:solidFill>
                  <a:srgbClr val="000000"/>
                </a:solidFill>
                <a:latin typeface="Arial"/>
              </a:rPr>
              <a:t>e</a:t>
            </a:r>
            <a:r>
              <a:rPr b="0" lang="fr-FR" sz="4800" spc="-1" strike="noStrike">
                <a:solidFill>
                  <a:srgbClr val="000000"/>
                </a:solidFill>
                <a:latin typeface="Arial"/>
              </a:rPr>
              <a:t>x</a:t>
            </a:r>
            <a:r>
              <a:rPr b="0" lang="fr-FR" sz="4800" spc="-1" strike="noStrike">
                <a:solidFill>
                  <a:srgbClr val="000000"/>
                </a:solidFill>
                <a:latin typeface="Arial"/>
              </a:rPr>
              <a:t>t</a:t>
            </a:r>
            <a:r>
              <a:rPr b="0" lang="fr-FR" sz="4800" spc="-1" strike="noStrike">
                <a:solidFill>
                  <a:srgbClr val="000000"/>
                </a:solidFill>
                <a:latin typeface="Arial"/>
              </a:rPr>
              <a:t> </a:t>
            </a:r>
            <a:r>
              <a:rPr b="0" lang="fr-FR" sz="4800" spc="-1" strike="noStrike">
                <a:solidFill>
                  <a:srgbClr val="000000"/>
                </a:solidFill>
                <a:latin typeface="Arial"/>
              </a:rPr>
              <a:t>f</a:t>
            </a:r>
            <a:r>
              <a:rPr b="0" lang="fr-FR" sz="4800" spc="-1" strike="noStrike">
                <a:solidFill>
                  <a:srgbClr val="000000"/>
                </a:solidFill>
                <a:latin typeface="Arial"/>
              </a:rPr>
              <a:t>o</a:t>
            </a:r>
            <a:r>
              <a:rPr b="0" lang="fr-FR" sz="4800" spc="-1" strike="noStrike">
                <a:solidFill>
                  <a:srgbClr val="000000"/>
                </a:solidFill>
                <a:latin typeface="Arial"/>
              </a:rPr>
              <a:t>r</a:t>
            </a:r>
            <a:r>
              <a:rPr b="0" lang="fr-FR" sz="4800" spc="-1" strike="noStrike">
                <a:solidFill>
                  <a:srgbClr val="000000"/>
                </a:solidFill>
                <a:latin typeface="Arial"/>
              </a:rPr>
              <a:t>m</a:t>
            </a:r>
            <a:r>
              <a:rPr b="0" lang="fr-FR" sz="4800" spc="-1" strike="noStrike">
                <a:solidFill>
                  <a:srgbClr val="000000"/>
                </a:solidFill>
                <a:latin typeface="Arial"/>
              </a:rPr>
              <a:t>a</a:t>
            </a:r>
            <a:r>
              <a:rPr b="0" lang="fr-FR" sz="4800" spc="-1" strike="noStrike">
                <a:solidFill>
                  <a:srgbClr val="000000"/>
                </a:solidFill>
                <a:latin typeface="Arial"/>
              </a:rPr>
              <a:t>t</a:t>
            </a:r>
            <a:endParaRPr b="0" lang="fr-FR" sz="4800" spc="-1" strike="noStrike">
              <a:solidFill>
                <a:srgbClr val="000000"/>
              </a:solidFill>
              <a:latin typeface="Arial"/>
            </a:endParaRPr>
          </a:p>
        </p:txBody>
      </p:sp>
      <p:sp>
        <p:nvSpPr>
          <p:cNvPr id="1" name="PlaceHolder 2"/>
          <p:cNvSpPr>
            <a:spLocks noGrp="1"/>
          </p:cNvSpPr>
          <p:nvPr>
            <p:ph type="dt" idx="1"/>
          </p:nvPr>
        </p:nvSpPr>
        <p:spPr>
          <a:xfrm>
            <a:off x="7678800" y="5883120"/>
            <a:ext cx="2742840" cy="364680"/>
          </a:xfrm>
          <a:prstGeom prst="rect">
            <a:avLst/>
          </a:prstGeom>
          <a:noFill/>
          <a:ln w="0">
            <a:noFill/>
          </a:ln>
        </p:spPr>
        <p:txBody>
          <a:bodyPr anchor="ctr">
            <a:noAutofit/>
          </a:bodyPr>
          <a:lstStyle>
            <a:lvl1pPr indent="0">
              <a:buNone/>
              <a:defRPr b="0" lang="fr-FR" sz="1400" spc="-1" strike="noStrike">
                <a:latin typeface="Times New Roman"/>
              </a:defRPr>
            </a:lvl1pPr>
          </a:lstStyle>
          <a:p>
            <a:pPr indent="0">
              <a:buNone/>
            </a:pPr>
            <a:r>
              <a:rPr b="0" lang="fr-FR" sz="1400" spc="-1" strike="noStrike">
                <a:latin typeface="Times New Roman"/>
              </a:rPr>
              <a:t>&lt;date/time&gt;</a:t>
            </a:r>
            <a:endParaRPr b="0" lang="fr-FR" sz="1400" spc="-1" strike="noStrike">
              <a:latin typeface="Times New Roman"/>
            </a:endParaRPr>
          </a:p>
        </p:txBody>
      </p:sp>
      <p:sp>
        <p:nvSpPr>
          <p:cNvPr id="2" name="PlaceHolder 3"/>
          <p:cNvSpPr>
            <a:spLocks noGrp="1"/>
          </p:cNvSpPr>
          <p:nvPr>
            <p:ph type="ftr" idx="2"/>
          </p:nvPr>
        </p:nvSpPr>
        <p:spPr>
          <a:xfrm>
            <a:off x="913680" y="5883120"/>
            <a:ext cx="6672600" cy="364680"/>
          </a:xfrm>
          <a:prstGeom prst="rect">
            <a:avLst/>
          </a:prstGeom>
          <a:noFill/>
          <a:ln w="0">
            <a:noFill/>
          </a:ln>
        </p:spPr>
        <p:txBody>
          <a:bodyPr anchor="ctr">
            <a:noAutofit/>
          </a:bodyPr>
          <a:lstStyle>
            <a:lvl1pPr indent="0" algn="ctr">
              <a:buNone/>
              <a:defRPr b="0" lang="fr-FR" sz="1400" spc="-1" strike="noStrike">
                <a:latin typeface="Times New Roman"/>
              </a:defRPr>
            </a:lvl1pPr>
          </a:lstStyle>
          <a:p>
            <a:pPr indent="0" algn="ctr">
              <a:buNone/>
            </a:pPr>
            <a:r>
              <a:rPr b="0" lang="fr-FR" sz="1400" spc="-1" strike="noStrike">
                <a:latin typeface="Times New Roman"/>
              </a:rPr>
              <a:t>&lt;footer&gt;</a:t>
            </a:r>
            <a:endParaRPr b="0" lang="fr-FR" sz="1400" spc="-1" strike="noStrike">
              <a:latin typeface="Times New Roman"/>
            </a:endParaRPr>
          </a:p>
        </p:txBody>
      </p:sp>
      <p:sp>
        <p:nvSpPr>
          <p:cNvPr id="3" name="PlaceHolder 4"/>
          <p:cNvSpPr>
            <a:spLocks noGrp="1"/>
          </p:cNvSpPr>
          <p:nvPr>
            <p:ph type="sldNum" idx="3"/>
          </p:nvPr>
        </p:nvSpPr>
        <p:spPr>
          <a:xfrm>
            <a:off x="10514160" y="5883120"/>
            <a:ext cx="753120" cy="364680"/>
          </a:xfrm>
          <a:prstGeom prst="rect">
            <a:avLst/>
          </a:prstGeom>
          <a:noFill/>
          <a:ln w="0">
            <a:noFill/>
          </a:ln>
        </p:spPr>
        <p:txBody>
          <a:bodyPr anchor="ctr">
            <a:noAutofit/>
          </a:bodyPr>
          <a:lstStyle>
            <a:lvl1pPr indent="0" algn="r">
              <a:lnSpc>
                <a:spcPct val="100000"/>
              </a:lnSpc>
              <a:buNone/>
              <a:tabLst>
                <a:tab algn="l" pos="0"/>
              </a:tabLst>
              <a:defRPr b="0" lang="fr-FR" sz="1000" spc="-1" strike="noStrike">
                <a:solidFill>
                  <a:schemeClr val="lt1"/>
                </a:solidFill>
                <a:latin typeface="Rockwell"/>
                <a:ea typeface="Rockwell"/>
              </a:defRPr>
            </a:lvl1pPr>
          </a:lstStyle>
          <a:p>
            <a:pPr indent="0" algn="r">
              <a:lnSpc>
                <a:spcPct val="100000"/>
              </a:lnSpc>
              <a:buNone/>
              <a:tabLst>
                <a:tab algn="l" pos="0"/>
              </a:tabLst>
            </a:pPr>
            <a:fld id="{29B61CDB-1081-4F3A-BD12-29622A3E76C6}" type="slidenum">
              <a:rPr b="0" lang="fr-FR" sz="1000" spc="-1" strike="noStrike">
                <a:solidFill>
                  <a:schemeClr val="lt1"/>
                </a:solidFill>
                <a:latin typeface="Rockwell"/>
                <a:ea typeface="Rockwell"/>
              </a:rPr>
              <a:t>&lt;number&gt;</a:t>
            </a:fld>
            <a:endParaRPr b="0" lang="fr-FR" sz="10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fr-FR" sz="1400" spc="-1" strike="noStrike">
                <a:solidFill>
                  <a:srgbClr val="000000"/>
                </a:solidFill>
                <a:latin typeface="Arial"/>
              </a:rPr>
              <a:t>Click to edit the outline text format</a:t>
            </a:r>
            <a:endParaRPr b="0" lang="fr-FR"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1400" spc="-1" strike="noStrike">
                <a:solidFill>
                  <a:srgbClr val="000000"/>
                </a:solidFill>
                <a:latin typeface="Arial"/>
              </a:rPr>
              <a:t>Second Outline Level</a:t>
            </a:r>
            <a:endParaRPr b="0" lang="fr-FR"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1400" spc="-1" strike="noStrike">
                <a:solidFill>
                  <a:srgbClr val="000000"/>
                </a:solidFill>
                <a:latin typeface="Arial"/>
              </a:rPr>
              <a:t>Third Outline Level</a:t>
            </a:r>
            <a:endParaRPr b="0" lang="fr-FR"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1400" spc="-1" strike="noStrike">
                <a:solidFill>
                  <a:srgbClr val="000000"/>
                </a:solidFill>
                <a:latin typeface="Arial"/>
              </a:rPr>
              <a:t>Fourth Outline Level</a:t>
            </a:r>
            <a:endParaRPr b="0" lang="fr-FR"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913680" y="609480"/>
            <a:ext cx="10353240" cy="1325880"/>
          </a:xfrm>
          <a:prstGeom prst="rect">
            <a:avLst/>
          </a:prstGeom>
          <a:noFill/>
          <a:ln w="0">
            <a:noFill/>
          </a:ln>
        </p:spPr>
        <p:txBody>
          <a:bodyPr anchor="ctr">
            <a:normAutofit/>
          </a:bodyPr>
          <a:p>
            <a:pPr indent="0">
              <a:buNone/>
            </a:pPr>
            <a:r>
              <a:rPr b="0" lang="fr-FR" sz="3400" spc="-1" strike="noStrike">
                <a:solidFill>
                  <a:srgbClr val="000000"/>
                </a:solidFill>
                <a:latin typeface="Arial"/>
              </a:rPr>
              <a:t>Click to </a:t>
            </a:r>
            <a:r>
              <a:rPr b="0" lang="fr-FR" sz="3400" spc="-1" strike="noStrike">
                <a:solidFill>
                  <a:srgbClr val="000000"/>
                </a:solidFill>
                <a:latin typeface="Arial"/>
              </a:rPr>
              <a:t>edit the </a:t>
            </a:r>
            <a:r>
              <a:rPr b="0" lang="fr-FR" sz="3400" spc="-1" strike="noStrike">
                <a:solidFill>
                  <a:srgbClr val="000000"/>
                </a:solidFill>
                <a:latin typeface="Arial"/>
              </a:rPr>
              <a:t>title text </a:t>
            </a:r>
            <a:r>
              <a:rPr b="0" lang="fr-FR" sz="3400" spc="-1" strike="noStrike">
                <a:solidFill>
                  <a:srgbClr val="000000"/>
                </a:solidFill>
                <a:latin typeface="Arial"/>
              </a:rPr>
              <a:t>format</a:t>
            </a:r>
            <a:endParaRPr b="0" lang="fr-FR" sz="3400" spc="-1" strike="noStrike">
              <a:solidFill>
                <a:srgbClr val="000000"/>
              </a:solidFill>
              <a:latin typeface="Arial"/>
            </a:endParaRPr>
          </a:p>
        </p:txBody>
      </p:sp>
      <p:sp>
        <p:nvSpPr>
          <p:cNvPr id="42" name="PlaceHolder 2"/>
          <p:cNvSpPr>
            <a:spLocks noGrp="1"/>
          </p:cNvSpPr>
          <p:nvPr>
            <p:ph type="body"/>
          </p:nvPr>
        </p:nvSpPr>
        <p:spPr>
          <a:xfrm>
            <a:off x="913680" y="2095920"/>
            <a:ext cx="10353240" cy="3694680"/>
          </a:xfrm>
          <a:prstGeom prst="rect">
            <a:avLst/>
          </a:prstGeom>
          <a:noFill/>
          <a:ln w="0">
            <a:noFill/>
          </a:ln>
        </p:spPr>
        <p:txBody>
          <a:bodyPr anchor="t">
            <a:normAutofit/>
          </a:bodyPr>
          <a:p>
            <a:pPr marL="432000" indent="-324000">
              <a:spcBef>
                <a:spcPts val="1417"/>
              </a:spcBef>
              <a:buClr>
                <a:srgbClr val="ffffff"/>
              </a:buClr>
              <a:buSzPct val="45000"/>
              <a:buFont typeface="Wingdings" charset="2"/>
              <a:buChar char=""/>
            </a:pPr>
            <a:r>
              <a:rPr b="0" lang="fr-FR" sz="2000" spc="-1" strike="noStrike">
                <a:solidFill>
                  <a:srgbClr val="000000"/>
                </a:solidFill>
                <a:latin typeface="Arial"/>
              </a:rPr>
              <a:t>Click to edit the outline text format</a:t>
            </a:r>
            <a:endParaRPr b="0" lang="fr-FR" sz="20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fr-FR" sz="2000" spc="-1" strike="noStrike">
                <a:solidFill>
                  <a:srgbClr val="000000"/>
                </a:solidFill>
                <a:latin typeface="Arial"/>
              </a:rPr>
              <a:t>Second Outline Level</a:t>
            </a:r>
            <a:endParaRPr b="0" lang="fr-FR" sz="20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fr-FR" sz="2000" spc="-1" strike="noStrike">
                <a:solidFill>
                  <a:srgbClr val="000000"/>
                </a:solidFill>
                <a:latin typeface="Arial"/>
              </a:rPr>
              <a:t>Third Outline Level</a:t>
            </a:r>
            <a:endParaRPr b="0" lang="fr-FR" sz="20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fr-FR" sz="2000" spc="-1" strike="noStrike">
                <a:solidFill>
                  <a:srgbClr val="000000"/>
                </a:solidFill>
                <a:latin typeface="Arial"/>
              </a:rPr>
              <a:t>Fourth Outline Level</a:t>
            </a:r>
            <a:endParaRPr b="0" lang="fr-FR" sz="20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fr-FR" sz="2000" spc="-1" strike="noStrike">
                <a:solidFill>
                  <a:srgbClr val="000000"/>
                </a:solidFill>
                <a:latin typeface="Arial"/>
              </a:rPr>
              <a:t>Fifth Outline Level</a:t>
            </a:r>
            <a:endParaRPr b="0" lang="fr-FR"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fr-FR" sz="2000" spc="-1" strike="noStrike">
                <a:solidFill>
                  <a:srgbClr val="000000"/>
                </a:solidFill>
                <a:latin typeface="Arial"/>
              </a:rPr>
              <a:t>Sixth Outline Level</a:t>
            </a:r>
            <a:endParaRPr b="0" lang="fr-FR"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fr-FR" sz="2000" spc="-1" strike="noStrike">
                <a:solidFill>
                  <a:srgbClr val="000000"/>
                </a:solidFill>
                <a:latin typeface="Arial"/>
              </a:rPr>
              <a:t>Seventh Outline Level</a:t>
            </a:r>
            <a:endParaRPr b="0" lang="fr-FR" sz="2000" spc="-1" strike="noStrike">
              <a:solidFill>
                <a:srgbClr val="000000"/>
              </a:solidFill>
              <a:latin typeface="Arial"/>
            </a:endParaRPr>
          </a:p>
        </p:txBody>
      </p:sp>
      <p:sp>
        <p:nvSpPr>
          <p:cNvPr id="43" name="PlaceHolder 3"/>
          <p:cNvSpPr>
            <a:spLocks noGrp="1"/>
          </p:cNvSpPr>
          <p:nvPr>
            <p:ph type="dt" idx="4"/>
          </p:nvPr>
        </p:nvSpPr>
        <p:spPr>
          <a:xfrm>
            <a:off x="7678800" y="5883120"/>
            <a:ext cx="2742840" cy="364680"/>
          </a:xfrm>
          <a:prstGeom prst="rect">
            <a:avLst/>
          </a:prstGeom>
          <a:noFill/>
          <a:ln w="0">
            <a:noFill/>
          </a:ln>
        </p:spPr>
        <p:txBody>
          <a:bodyPr anchor="ctr">
            <a:noAutofit/>
          </a:bodyPr>
          <a:lstStyle>
            <a:lvl1pPr indent="0">
              <a:buNone/>
              <a:defRPr b="0" lang="fr-FR" sz="1400" spc="-1" strike="noStrike">
                <a:latin typeface="Times New Roman"/>
              </a:defRPr>
            </a:lvl1pPr>
          </a:lstStyle>
          <a:p>
            <a:pPr indent="0">
              <a:buNone/>
            </a:pPr>
            <a:r>
              <a:rPr b="0" lang="fr-FR" sz="1400" spc="-1" strike="noStrike">
                <a:latin typeface="Times New Roman"/>
              </a:rPr>
              <a:t>&lt;date/time&gt;</a:t>
            </a:r>
            <a:endParaRPr b="0" lang="fr-FR" sz="1400" spc="-1" strike="noStrike">
              <a:latin typeface="Times New Roman"/>
            </a:endParaRPr>
          </a:p>
        </p:txBody>
      </p:sp>
      <p:sp>
        <p:nvSpPr>
          <p:cNvPr id="44" name="PlaceHolder 4"/>
          <p:cNvSpPr>
            <a:spLocks noGrp="1"/>
          </p:cNvSpPr>
          <p:nvPr>
            <p:ph type="ftr" idx="5"/>
          </p:nvPr>
        </p:nvSpPr>
        <p:spPr>
          <a:xfrm>
            <a:off x="913680" y="5883120"/>
            <a:ext cx="6672600" cy="364680"/>
          </a:xfrm>
          <a:prstGeom prst="rect">
            <a:avLst/>
          </a:prstGeom>
          <a:noFill/>
          <a:ln w="0">
            <a:noFill/>
          </a:ln>
        </p:spPr>
        <p:txBody>
          <a:bodyPr anchor="ctr">
            <a:noAutofit/>
          </a:bodyPr>
          <a:lstStyle>
            <a:lvl1pPr indent="0" algn="ctr">
              <a:buNone/>
              <a:defRPr b="0" lang="fr-FR" sz="1400" spc="-1" strike="noStrike">
                <a:latin typeface="Times New Roman"/>
              </a:defRPr>
            </a:lvl1pPr>
          </a:lstStyle>
          <a:p>
            <a:pPr indent="0" algn="ctr">
              <a:buNone/>
            </a:pPr>
            <a:r>
              <a:rPr b="0" lang="fr-FR" sz="1400" spc="-1" strike="noStrike">
                <a:latin typeface="Times New Roman"/>
              </a:rPr>
              <a:t>&lt;footer&gt;</a:t>
            </a:r>
            <a:endParaRPr b="0" lang="fr-FR" sz="1400" spc="-1" strike="noStrike">
              <a:latin typeface="Times New Roman"/>
            </a:endParaRPr>
          </a:p>
        </p:txBody>
      </p:sp>
      <p:sp>
        <p:nvSpPr>
          <p:cNvPr id="45" name="PlaceHolder 5"/>
          <p:cNvSpPr>
            <a:spLocks noGrp="1"/>
          </p:cNvSpPr>
          <p:nvPr>
            <p:ph type="sldNum" idx="6"/>
          </p:nvPr>
        </p:nvSpPr>
        <p:spPr>
          <a:xfrm>
            <a:off x="10514160" y="5883120"/>
            <a:ext cx="753120" cy="364680"/>
          </a:xfrm>
          <a:prstGeom prst="rect">
            <a:avLst/>
          </a:prstGeom>
          <a:noFill/>
          <a:ln w="0">
            <a:noFill/>
          </a:ln>
        </p:spPr>
        <p:txBody>
          <a:bodyPr anchor="ctr">
            <a:noAutofit/>
          </a:bodyPr>
          <a:lstStyle>
            <a:lvl1pPr indent="0" algn="r">
              <a:lnSpc>
                <a:spcPct val="100000"/>
              </a:lnSpc>
              <a:buNone/>
              <a:tabLst>
                <a:tab algn="l" pos="0"/>
              </a:tabLst>
              <a:defRPr b="0" lang="fr-FR" sz="1000" spc="-1" strike="noStrike">
                <a:solidFill>
                  <a:schemeClr val="lt1"/>
                </a:solidFill>
                <a:latin typeface="Rockwell"/>
                <a:ea typeface="Rockwell"/>
              </a:defRPr>
            </a:lvl1pPr>
          </a:lstStyle>
          <a:p>
            <a:pPr indent="0" algn="r">
              <a:lnSpc>
                <a:spcPct val="100000"/>
              </a:lnSpc>
              <a:buNone/>
              <a:tabLst>
                <a:tab algn="l" pos="0"/>
              </a:tabLst>
            </a:pPr>
            <a:fld id="{C3D40461-57F4-4F05-BBA2-6162C1072F00}" type="slidenum">
              <a:rPr b="0" lang="fr-FR" sz="1000" spc="-1" strike="noStrike">
                <a:solidFill>
                  <a:schemeClr val="lt1"/>
                </a:solidFill>
                <a:latin typeface="Rockwell"/>
                <a:ea typeface="Rockwell"/>
              </a:rPr>
              <a:t>&lt;number&gt;</a:t>
            </a:fld>
            <a:endParaRPr b="0" lang="fr-FR"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slideLayout" Target="../slideLayouts/slideLayout2.xml"/><Relationship Id="rId6"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0.png"/><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0.png"/><Relationship Id="rId3" Type="http://schemas.openxmlformats.org/officeDocument/2006/relationships/slideLayout" Target="../slideLayouts/slideLayout13.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1.png"/><Relationship Id="rId3" Type="http://schemas.openxmlformats.org/officeDocument/2006/relationships/slideLayout" Target="../slideLayouts/slideLayout13.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2.png"/><Relationship Id="rId3" Type="http://schemas.openxmlformats.org/officeDocument/2006/relationships/slideLayout" Target="../slideLayouts/slideLayout13.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3.png"/><Relationship Id="rId3" Type="http://schemas.openxmlformats.org/officeDocument/2006/relationships/slideLayout" Target="../slideLayouts/slideLayout1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4.png"/><Relationship Id="rId3" Type="http://schemas.openxmlformats.org/officeDocument/2006/relationships/slideLayout" Target="../slideLayouts/slideLayout13.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5.png"/><Relationship Id="rId3" Type="http://schemas.openxmlformats.org/officeDocument/2006/relationships/slideLayout" Target="../slideLayouts/slideLayout13.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6.png"/><Relationship Id="rId3" Type="http://schemas.openxmlformats.org/officeDocument/2006/relationships/slideLayout" Target="../slideLayouts/slideLayout1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7.png"/><Relationship Id="rId3" Type="http://schemas.openxmlformats.org/officeDocument/2006/relationships/slideLayout" Target="../slideLayouts/slideLayout13.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5.png"/><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8.png"/><Relationship Id="rId3" Type="http://schemas.openxmlformats.org/officeDocument/2006/relationships/slideLayout" Target="../slideLayouts/slideLayout1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9.png"/><Relationship Id="rId3" Type="http://schemas.openxmlformats.org/officeDocument/2006/relationships/slideLayout" Target="../slideLayouts/slideLayout1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0.png"/><Relationship Id="rId3" Type="http://schemas.openxmlformats.org/officeDocument/2006/relationships/slideLayout" Target="../slideLayouts/slideLayout1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1.png"/><Relationship Id="rId3" Type="http://schemas.openxmlformats.org/officeDocument/2006/relationships/slideLayout" Target="../slideLayouts/slideLayout13.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13.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4.png"/><Relationship Id="rId3" Type="http://schemas.openxmlformats.org/officeDocument/2006/relationships/slideLayout" Target="../slideLayouts/slideLayout13.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slideLayout" Target="../slideLayouts/slideLayout13.xml"/><Relationship Id="rId6"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slideLayout" Target="../slideLayouts/slideLayout13.xml"/><Relationship Id="rId5"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0.png"/><Relationship Id="rId3" Type="http://schemas.openxmlformats.org/officeDocument/2006/relationships/slideLayout" Target="../slideLayouts/slideLayout13.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1.png"/><Relationship Id="rId3" Type="http://schemas.openxmlformats.org/officeDocument/2006/relationships/slideLayout" Target="../slideLayouts/slideLayout13.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2.png"/><Relationship Id="rId3" Type="http://schemas.openxmlformats.org/officeDocument/2006/relationships/slideLayout" Target="../slideLayouts/slideLayout13.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3.png"/><Relationship Id="rId3" Type="http://schemas.openxmlformats.org/officeDocument/2006/relationships/slideLayout" Target="../slideLayouts/slideLayout13.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4.png"/><Relationship Id="rId3" Type="http://schemas.openxmlformats.org/officeDocument/2006/relationships/slideLayout" Target="../slideLayouts/slideLayout13.xml"/><Relationship Id="rId4"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Relationship Id="rId3" Type="http://schemas.openxmlformats.org/officeDocument/2006/relationships/notesSlide" Target="../notesSlides/notesSlide3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6.png"/><Relationship Id="rId3" Type="http://schemas.openxmlformats.org/officeDocument/2006/relationships/slideLayout" Target="../slideLayouts/slideLayout1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7.png"/><Relationship Id="rId3" Type="http://schemas.openxmlformats.org/officeDocument/2006/relationships/slideLayout" Target="../slideLayouts/slideLayout13.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8.png"/><Relationship Id="rId3" Type="http://schemas.openxmlformats.org/officeDocument/2006/relationships/slideLayout" Target="../slideLayouts/slideLayout13.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9.png"/><Relationship Id="rId3" Type="http://schemas.openxmlformats.org/officeDocument/2006/relationships/slideLayout" Target="../slideLayouts/slideLayout1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88" name="Google Shape;142;p1" descr="image décorative de la conception des yeux des taureaux"/>
          <p:cNvPicPr/>
          <p:nvPr/>
        </p:nvPicPr>
        <p:blipFill>
          <a:blip r:embed="rId2"/>
          <a:srcRect l="0" t="6583" r="0" b="9169"/>
          <a:stretch/>
        </p:blipFill>
        <p:spPr>
          <a:xfrm>
            <a:off x="0" y="13320"/>
            <a:ext cx="12191760" cy="6855480"/>
          </a:xfrm>
          <a:prstGeom prst="rect">
            <a:avLst/>
          </a:prstGeom>
          <a:ln w="0">
            <a:noFill/>
          </a:ln>
        </p:spPr>
      </p:pic>
      <p:sp>
        <p:nvSpPr>
          <p:cNvPr id="89" name="Google Shape;143;p1"/>
          <p:cNvSpPr/>
          <p:nvPr/>
        </p:nvSpPr>
        <p:spPr>
          <a:xfrm>
            <a:off x="0" y="216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90" name="Google Shape;144;p1"/>
          <p:cNvSpPr/>
          <p:nvPr/>
        </p:nvSpPr>
        <p:spPr>
          <a:xfrm>
            <a:off x="76320" y="0"/>
            <a:ext cx="12191760" cy="6857640"/>
          </a:xfrm>
          <a:prstGeom prst="rect">
            <a:avLst/>
          </a:prstGeom>
          <a:blipFill rotWithShape="0">
            <a:blip r:embed="rId3">
              <a:alphaModFix amt="30000"/>
            </a:blip>
            <a:srcRect/>
            <a:tile/>
          </a:blipFill>
          <a:ln w="0">
            <a:noFill/>
          </a:ln>
        </p:spPr>
        <p:style>
          <a:lnRef idx="0"/>
          <a:fillRef idx="0"/>
          <a:effectRef idx="0"/>
          <a:fontRef idx="minor"/>
        </p:style>
      </p:sp>
      <p:sp>
        <p:nvSpPr>
          <p:cNvPr id="91" name="PlaceHolder 1"/>
          <p:cNvSpPr>
            <a:spLocks noGrp="1"/>
          </p:cNvSpPr>
          <p:nvPr>
            <p:ph type="title"/>
          </p:nvPr>
        </p:nvSpPr>
        <p:spPr>
          <a:xfrm>
            <a:off x="675000" y="1401480"/>
            <a:ext cx="10639440" cy="1701720"/>
          </a:xfrm>
          <a:prstGeom prst="rect">
            <a:avLst/>
          </a:prstGeom>
          <a:noFill/>
          <a:ln w="0">
            <a:noFill/>
          </a:ln>
        </p:spPr>
        <p:txBody>
          <a:bodyPr anchor="b">
            <a:normAutofit/>
          </a:bodyPr>
          <a:p>
            <a:pPr indent="0" algn="ctr">
              <a:lnSpc>
                <a:spcPct val="90000"/>
              </a:lnSpc>
              <a:buNone/>
              <a:tabLst>
                <a:tab algn="l" pos="0"/>
              </a:tabLst>
            </a:pPr>
            <a:r>
              <a:rPr b="1" i="1" lang="fr-FR" sz="4550" spc="-1" strike="noStrike">
                <a:solidFill>
                  <a:schemeClr val="dk1"/>
                </a:solidFill>
                <a:highlight>
                  <a:srgbClr val="ffffff"/>
                </a:highlight>
                <a:latin typeface="Arial"/>
                <a:ea typeface="Arial"/>
              </a:rPr>
              <a:t> </a:t>
            </a:r>
            <a:r>
              <a:rPr b="1" i="1" lang="fr-FR" sz="4550" spc="-1" strike="noStrike">
                <a:solidFill>
                  <a:schemeClr val="dk1"/>
                </a:solidFill>
                <a:highlight>
                  <a:srgbClr val="ffffff"/>
                </a:highlight>
                <a:latin typeface="Arial"/>
                <a:ea typeface="Arial"/>
              </a:rPr>
              <a:t>Prédiction de consommation d’électricité en France</a:t>
            </a:r>
            <a:endParaRPr b="0" lang="fr-FR" sz="4550" spc="-1" strike="noStrike">
              <a:solidFill>
                <a:srgbClr val="000000"/>
              </a:solidFill>
              <a:latin typeface="Arial"/>
            </a:endParaRPr>
          </a:p>
        </p:txBody>
      </p:sp>
      <p:sp>
        <p:nvSpPr>
          <p:cNvPr id="92" name="PlaceHolder 2"/>
          <p:cNvSpPr>
            <a:spLocks noGrp="1"/>
          </p:cNvSpPr>
          <p:nvPr>
            <p:ph type="subTitle"/>
          </p:nvPr>
        </p:nvSpPr>
        <p:spPr>
          <a:xfrm>
            <a:off x="1823760" y="5425560"/>
            <a:ext cx="9001080" cy="1323360"/>
          </a:xfrm>
          <a:prstGeom prst="rect">
            <a:avLst/>
          </a:prstGeom>
          <a:noFill/>
          <a:ln w="0">
            <a:noFill/>
          </a:ln>
        </p:spPr>
        <p:txBody>
          <a:bodyPr anchor="t">
            <a:normAutofit fontScale="78000"/>
          </a:bodyPr>
          <a:p>
            <a:pPr indent="0" algn="ctr">
              <a:lnSpc>
                <a:spcPct val="120000"/>
              </a:lnSpc>
              <a:buNone/>
              <a:tabLst>
                <a:tab algn="l" pos="0"/>
              </a:tabLst>
            </a:pPr>
            <a:r>
              <a:rPr b="0" lang="fr-FR" sz="2400" spc="-1" strike="noStrike">
                <a:solidFill>
                  <a:srgbClr val="ffffff"/>
                </a:solidFill>
                <a:latin typeface="Rockwell"/>
                <a:ea typeface="Rockwell"/>
              </a:rPr>
              <a:t>BENYOUCEF Asma</a:t>
            </a:r>
            <a:endParaRPr b="0" lang="fr-FR" sz="2400" spc="-1" strike="noStrike">
              <a:latin typeface="Arial"/>
            </a:endParaRPr>
          </a:p>
          <a:p>
            <a:pPr indent="0" algn="ctr">
              <a:lnSpc>
                <a:spcPct val="120000"/>
              </a:lnSpc>
              <a:spcBef>
                <a:spcPts val="1001"/>
              </a:spcBef>
              <a:buNone/>
              <a:tabLst>
                <a:tab algn="l" pos="0"/>
              </a:tabLst>
            </a:pPr>
            <a:r>
              <a:rPr b="0" lang="fr-FR" sz="2400" spc="-1" strike="noStrike">
                <a:solidFill>
                  <a:srgbClr val="ffffff"/>
                </a:solidFill>
                <a:latin typeface="Rockwell"/>
                <a:ea typeface="Rockwell"/>
              </a:rPr>
              <a:t>DIALLO Mouctar</a:t>
            </a:r>
            <a:endParaRPr b="0" lang="fr-FR" sz="2400" spc="-1" strike="noStrike">
              <a:latin typeface="Arial"/>
            </a:endParaRPr>
          </a:p>
          <a:p>
            <a:pPr indent="0" algn="ctr">
              <a:lnSpc>
                <a:spcPct val="120000"/>
              </a:lnSpc>
              <a:spcBef>
                <a:spcPts val="1001"/>
              </a:spcBef>
              <a:buNone/>
              <a:tabLst>
                <a:tab algn="l" pos="0"/>
              </a:tabLst>
            </a:pPr>
            <a:r>
              <a:rPr b="0" lang="fr-FR" sz="2400" spc="-1" strike="noStrike">
                <a:solidFill>
                  <a:srgbClr val="ffffff"/>
                </a:solidFill>
                <a:latin typeface="Rockwell"/>
                <a:ea typeface="Rockwell"/>
              </a:rPr>
              <a:t>TISSEMLAL Sara </a:t>
            </a:r>
            <a:endParaRPr b="0" lang="fr-FR" sz="2400" spc="-1" strike="noStrike">
              <a:latin typeface="Arial"/>
            </a:endParaRPr>
          </a:p>
          <a:p>
            <a:pPr indent="0" algn="ctr">
              <a:lnSpc>
                <a:spcPct val="120000"/>
              </a:lnSpc>
              <a:spcBef>
                <a:spcPts val="1001"/>
              </a:spcBef>
              <a:buNone/>
              <a:tabLst>
                <a:tab algn="l" pos="0"/>
              </a:tabLst>
            </a:pPr>
            <a:endParaRPr b="0" lang="fr-FR" sz="2400" spc="-1" strike="noStrike">
              <a:latin typeface="Arial"/>
            </a:endParaRPr>
          </a:p>
          <a:p>
            <a:pPr indent="0" algn="ctr">
              <a:lnSpc>
                <a:spcPct val="120000"/>
              </a:lnSpc>
              <a:spcBef>
                <a:spcPts val="1001"/>
              </a:spcBef>
              <a:buNone/>
              <a:tabLst>
                <a:tab algn="l" pos="0"/>
              </a:tabLst>
            </a:pPr>
            <a:endParaRPr b="0" lang="fr-FR" sz="2400" spc="-1" strike="noStrike">
              <a:latin typeface="Arial"/>
            </a:endParaRPr>
          </a:p>
        </p:txBody>
      </p:sp>
      <p:sp>
        <p:nvSpPr>
          <p:cNvPr id="93" name="Google Shape;147;p1"/>
          <p:cNvSpPr/>
          <p:nvPr/>
        </p:nvSpPr>
        <p:spPr>
          <a:xfrm>
            <a:off x="1593000" y="3293280"/>
            <a:ext cx="9001080" cy="873720"/>
          </a:xfrm>
          <a:prstGeom prst="rect">
            <a:avLst/>
          </a:prstGeom>
          <a:noFill/>
          <a:ln w="0">
            <a:noFill/>
          </a:ln>
        </p:spPr>
        <p:style>
          <a:lnRef idx="0"/>
          <a:fillRef idx="0"/>
          <a:effectRef idx="0"/>
          <a:fontRef idx="minor"/>
        </p:style>
        <p:txBody>
          <a:bodyPr anchor="t">
            <a:normAutofit/>
          </a:bodyPr>
          <a:p>
            <a:pPr algn="ctr">
              <a:lnSpc>
                <a:spcPct val="120000"/>
              </a:lnSpc>
              <a:tabLst>
                <a:tab algn="l" pos="0"/>
              </a:tabLst>
            </a:pPr>
            <a:r>
              <a:rPr b="0" lang="fr-FR" sz="2400" spc="-1" strike="noStrike">
                <a:solidFill>
                  <a:srgbClr val="ffffff"/>
                </a:solidFill>
                <a:latin typeface="Rockwell"/>
                <a:ea typeface="Rockwell"/>
              </a:rPr>
              <a:t>Par un </a:t>
            </a:r>
            <a:r>
              <a:rPr b="1" lang="fr-FR" sz="2400" spc="-1" strike="noStrike">
                <a:solidFill>
                  <a:schemeClr val="lt1"/>
                </a:solidFill>
                <a:latin typeface="Rockwell"/>
                <a:ea typeface="Rockwell"/>
              </a:rPr>
              <a:t>modèle de régression linéaire</a:t>
            </a:r>
            <a:r>
              <a:rPr b="0" lang="fr-FR" sz="2400" spc="-1" strike="noStrike">
                <a:solidFill>
                  <a:srgbClr val="ffffff"/>
                </a:solidFill>
                <a:latin typeface="Rockwell"/>
                <a:ea typeface="Rockwell"/>
              </a:rPr>
              <a:t> </a:t>
            </a:r>
            <a:endParaRPr b="0" lang="fr-FR" sz="2400" spc="-1" strike="noStrike">
              <a:latin typeface="Arial"/>
            </a:endParaRPr>
          </a:p>
        </p:txBody>
      </p:sp>
      <p:pic>
        <p:nvPicPr>
          <p:cNvPr id="94" name="Google Shape;148;p1" descr=""/>
          <p:cNvPicPr/>
          <p:nvPr/>
        </p:nvPicPr>
        <p:blipFill>
          <a:blip r:embed="rId4"/>
          <a:stretch/>
        </p:blipFill>
        <p:spPr>
          <a:xfrm>
            <a:off x="5131440" y="203760"/>
            <a:ext cx="2233440" cy="1197360"/>
          </a:xfrm>
          <a:prstGeom prst="rect">
            <a:avLst/>
          </a:prstGeom>
          <a:ln w="0">
            <a:noFill/>
          </a:ln>
        </p:spPr>
      </p:pic>
      <p:sp>
        <p:nvSpPr>
          <p:cNvPr id="95" name="Google Shape;149;p1"/>
          <p:cNvSpPr/>
          <p:nvPr/>
        </p:nvSpPr>
        <p:spPr>
          <a:xfrm>
            <a:off x="3219480" y="4334400"/>
            <a:ext cx="5748120" cy="639720"/>
          </a:xfrm>
          <a:prstGeom prst="rect">
            <a:avLst/>
          </a:prstGeom>
          <a:noFill/>
          <a:ln w="0">
            <a:noFill/>
          </a:ln>
        </p:spPr>
        <p:style>
          <a:lnRef idx="0"/>
          <a:fillRef idx="0"/>
          <a:effectRef idx="0"/>
          <a:fontRef idx="minor"/>
        </p:style>
        <p:txBody>
          <a:bodyPr anchor="t">
            <a:spAutoFit/>
          </a:bodyPr>
          <a:p>
            <a:pPr algn="ctr">
              <a:lnSpc>
                <a:spcPct val="100000"/>
              </a:lnSpc>
              <a:tabLst>
                <a:tab algn="l" pos="0"/>
              </a:tabLst>
            </a:pPr>
            <a:r>
              <a:rPr b="0" lang="fr-FR" sz="1800" spc="-1" strike="noStrike">
                <a:solidFill>
                  <a:srgbClr val="ffffff"/>
                </a:solidFill>
                <a:latin typeface="Rockwell"/>
                <a:ea typeface="Rockwell"/>
              </a:rPr>
              <a:t>Master 1 Mathématiques et applications (Cybersécurité et sciences des données) </a:t>
            </a:r>
            <a:endParaRPr b="0" lang="fr-FR"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161" name="Google Shape;251;g1ba1c851c4b_2_19"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162" name="Google Shape;252;g1ba1c851c4b_2_19"/>
          <p:cNvSpPr/>
          <p:nvPr/>
        </p:nvSpPr>
        <p:spPr>
          <a:xfrm>
            <a:off x="0" y="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163" name="PlaceHolder 1"/>
          <p:cNvSpPr>
            <a:spLocks noGrp="1"/>
          </p:cNvSpPr>
          <p:nvPr>
            <p:ph type="title"/>
          </p:nvPr>
        </p:nvSpPr>
        <p:spPr>
          <a:xfrm>
            <a:off x="861840" y="304920"/>
            <a:ext cx="10353600" cy="1325880"/>
          </a:xfrm>
          <a:prstGeom prst="rect">
            <a:avLst/>
          </a:prstGeom>
          <a:noFill/>
          <a:ln w="0">
            <a:noFill/>
          </a:ln>
        </p:spPr>
        <p:txBody>
          <a:bodyPr anchor="ctr">
            <a:normAutofit/>
          </a:bodyPr>
          <a:p>
            <a:pPr indent="0" algn="ctr">
              <a:lnSpc>
                <a:spcPct val="90000"/>
              </a:lnSpc>
              <a:buNone/>
              <a:tabLst>
                <a:tab algn="l" pos="0"/>
              </a:tabLst>
            </a:pPr>
            <a:r>
              <a:rPr b="1" lang="fr-FR" sz="3400" spc="-1" strike="noStrike">
                <a:solidFill>
                  <a:schemeClr val="lt1"/>
                </a:solidFill>
                <a:latin typeface="Bookman Old Style"/>
                <a:ea typeface="Bookman Old Style"/>
              </a:rPr>
              <a:t>Visualisation de la consommation totale d'électricité en France</a:t>
            </a:r>
            <a:endParaRPr b="0" lang="fr-FR" sz="3400" spc="-1" strike="noStrike">
              <a:solidFill>
                <a:srgbClr val="000000"/>
              </a:solidFill>
              <a:latin typeface="Arial"/>
            </a:endParaRPr>
          </a:p>
        </p:txBody>
      </p:sp>
      <p:sp>
        <p:nvSpPr>
          <p:cNvPr id="164"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sp>
        <p:nvSpPr>
          <p:cNvPr id="165" name="Google Shape;255;g1ba1c851c4b_2_19"/>
          <p:cNvSpPr/>
          <p:nvPr/>
        </p:nvSpPr>
        <p:spPr>
          <a:xfrm>
            <a:off x="2245680" y="5939280"/>
            <a:ext cx="7689240" cy="635400"/>
          </a:xfrm>
          <a:prstGeom prst="rect">
            <a:avLst/>
          </a:prstGeom>
          <a:noFill/>
          <a:ln w="0">
            <a:noFill/>
          </a:ln>
        </p:spPr>
        <p:style>
          <a:lnRef idx="0"/>
          <a:fillRef idx="0"/>
          <a:effectRef idx="0"/>
          <a:fontRef idx="minor"/>
        </p:style>
      </p:sp>
      <p:pic>
        <p:nvPicPr>
          <p:cNvPr id="166" name="Google Shape;256;g1ba1c851c4b_2_19" descr=""/>
          <p:cNvPicPr/>
          <p:nvPr/>
        </p:nvPicPr>
        <p:blipFill>
          <a:blip r:embed="rId2"/>
          <a:stretch/>
        </p:blipFill>
        <p:spPr>
          <a:xfrm>
            <a:off x="363600" y="1631160"/>
            <a:ext cx="11561400" cy="483732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167" name="Google Shape;262;g1ba1c851c4b_2_30"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168" name="Google Shape;263;g1ba1c851c4b_2_30"/>
          <p:cNvSpPr/>
          <p:nvPr/>
        </p:nvSpPr>
        <p:spPr>
          <a:xfrm>
            <a:off x="0" y="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169" name="PlaceHolder 1"/>
          <p:cNvSpPr>
            <a:spLocks noGrp="1"/>
          </p:cNvSpPr>
          <p:nvPr>
            <p:ph type="title"/>
          </p:nvPr>
        </p:nvSpPr>
        <p:spPr>
          <a:xfrm>
            <a:off x="861840" y="304920"/>
            <a:ext cx="10353600" cy="1325880"/>
          </a:xfrm>
          <a:prstGeom prst="rect">
            <a:avLst/>
          </a:prstGeom>
          <a:noFill/>
          <a:ln w="0">
            <a:noFill/>
          </a:ln>
        </p:spPr>
        <p:txBody>
          <a:bodyPr anchor="ctr">
            <a:normAutofit/>
          </a:bodyPr>
          <a:p>
            <a:pPr indent="0" algn="ctr">
              <a:lnSpc>
                <a:spcPct val="90000"/>
              </a:lnSpc>
              <a:buNone/>
              <a:tabLst>
                <a:tab algn="l" pos="0"/>
              </a:tabLst>
            </a:pPr>
            <a:r>
              <a:rPr b="1" lang="fr-FR" sz="3400" spc="-1" strike="noStrike">
                <a:solidFill>
                  <a:schemeClr val="lt1"/>
                </a:solidFill>
                <a:latin typeface="Bookman Old Style"/>
                <a:ea typeface="Bookman Old Style"/>
              </a:rPr>
              <a:t>Visualisation de la consommation totale d'électricité en France</a:t>
            </a:r>
            <a:endParaRPr b="0" lang="fr-FR" sz="3400" spc="-1" strike="noStrike">
              <a:solidFill>
                <a:srgbClr val="000000"/>
              </a:solidFill>
              <a:latin typeface="Arial"/>
            </a:endParaRPr>
          </a:p>
        </p:txBody>
      </p:sp>
      <p:sp>
        <p:nvSpPr>
          <p:cNvPr id="170"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sp>
        <p:nvSpPr>
          <p:cNvPr id="171" name="Google Shape;266;g1ba1c851c4b_2_30"/>
          <p:cNvSpPr/>
          <p:nvPr/>
        </p:nvSpPr>
        <p:spPr>
          <a:xfrm>
            <a:off x="2245680" y="5939280"/>
            <a:ext cx="7689240" cy="635400"/>
          </a:xfrm>
          <a:prstGeom prst="rect">
            <a:avLst/>
          </a:prstGeom>
          <a:noFill/>
          <a:ln w="0">
            <a:noFill/>
          </a:ln>
        </p:spPr>
        <p:style>
          <a:lnRef idx="0"/>
          <a:fillRef idx="0"/>
          <a:effectRef idx="0"/>
          <a:fontRef idx="minor"/>
        </p:style>
      </p:sp>
      <p:pic>
        <p:nvPicPr>
          <p:cNvPr id="172" name="Google Shape;267;g1ba1c851c4b_2_30" descr=""/>
          <p:cNvPicPr/>
          <p:nvPr/>
        </p:nvPicPr>
        <p:blipFill>
          <a:blip r:embed="rId2"/>
          <a:stretch/>
        </p:blipFill>
        <p:spPr>
          <a:xfrm>
            <a:off x="363600" y="1631160"/>
            <a:ext cx="11561400" cy="48373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173" name="Google Shape;273;g1ba1c851c4b_2_40"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174" name="Google Shape;274;g1ba1c851c4b_2_40"/>
          <p:cNvSpPr/>
          <p:nvPr/>
        </p:nvSpPr>
        <p:spPr>
          <a:xfrm>
            <a:off x="0" y="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175" name="PlaceHolder 1"/>
          <p:cNvSpPr>
            <a:spLocks noGrp="1"/>
          </p:cNvSpPr>
          <p:nvPr>
            <p:ph type="title"/>
          </p:nvPr>
        </p:nvSpPr>
        <p:spPr>
          <a:xfrm>
            <a:off x="919080" y="396360"/>
            <a:ext cx="10353600" cy="1325880"/>
          </a:xfrm>
          <a:prstGeom prst="rect">
            <a:avLst/>
          </a:prstGeom>
          <a:noFill/>
          <a:ln w="0">
            <a:noFill/>
          </a:ln>
        </p:spPr>
        <p:txBody>
          <a:bodyPr anchor="ctr">
            <a:normAutofit/>
          </a:bodyPr>
          <a:p>
            <a:pPr indent="0" algn="ctr">
              <a:lnSpc>
                <a:spcPct val="90000"/>
              </a:lnSpc>
              <a:buNone/>
              <a:tabLst>
                <a:tab algn="l" pos="0"/>
              </a:tabLst>
            </a:pPr>
            <a:r>
              <a:rPr b="1" lang="fr-FR" sz="3400" spc="-1" strike="noStrike">
                <a:solidFill>
                  <a:schemeClr val="lt1"/>
                </a:solidFill>
                <a:latin typeface="Bookman Old Style"/>
                <a:ea typeface="Bookman Old Style"/>
              </a:rPr>
              <a:t>Traitement du jeu de donnée de la production d’électricité</a:t>
            </a:r>
            <a:endParaRPr b="0" lang="fr-FR" sz="3400" spc="-1" strike="noStrike">
              <a:solidFill>
                <a:srgbClr val="000000"/>
              </a:solidFill>
              <a:latin typeface="Arial"/>
            </a:endParaRPr>
          </a:p>
        </p:txBody>
      </p:sp>
      <p:sp>
        <p:nvSpPr>
          <p:cNvPr id="176"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sp>
        <p:nvSpPr>
          <p:cNvPr id="177" name="Google Shape;277;g1ba1c851c4b_2_40"/>
          <p:cNvSpPr/>
          <p:nvPr/>
        </p:nvSpPr>
        <p:spPr>
          <a:xfrm>
            <a:off x="2245680" y="5939280"/>
            <a:ext cx="7689240" cy="635400"/>
          </a:xfrm>
          <a:prstGeom prst="rect">
            <a:avLst/>
          </a:prstGeom>
          <a:noFill/>
          <a:ln w="0">
            <a:noFill/>
          </a:ln>
        </p:spPr>
        <p:style>
          <a:lnRef idx="0"/>
          <a:fillRef idx="0"/>
          <a:effectRef idx="0"/>
          <a:fontRef idx="minor"/>
        </p:style>
      </p:sp>
      <p:pic>
        <p:nvPicPr>
          <p:cNvPr id="178" name="Google Shape;278;g1ba1c851c4b_2_40" descr=""/>
          <p:cNvPicPr/>
          <p:nvPr/>
        </p:nvPicPr>
        <p:blipFill>
          <a:blip r:embed="rId2"/>
          <a:stretch/>
        </p:blipFill>
        <p:spPr>
          <a:xfrm>
            <a:off x="913680" y="1864080"/>
            <a:ext cx="10353600" cy="44586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179" name="Google Shape;284;g1ba1c851c4b_2_51"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180" name="Google Shape;285;g1ba1c851c4b_2_51"/>
          <p:cNvSpPr/>
          <p:nvPr/>
        </p:nvSpPr>
        <p:spPr>
          <a:xfrm>
            <a:off x="0" y="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181" name="PlaceHolder 1"/>
          <p:cNvSpPr>
            <a:spLocks noGrp="1"/>
          </p:cNvSpPr>
          <p:nvPr>
            <p:ph type="title"/>
          </p:nvPr>
        </p:nvSpPr>
        <p:spPr>
          <a:xfrm>
            <a:off x="861840" y="304920"/>
            <a:ext cx="10353600" cy="1325880"/>
          </a:xfrm>
          <a:prstGeom prst="rect">
            <a:avLst/>
          </a:prstGeom>
          <a:noFill/>
          <a:ln w="0">
            <a:noFill/>
          </a:ln>
        </p:spPr>
        <p:txBody>
          <a:bodyPr anchor="ctr">
            <a:normAutofit/>
          </a:bodyPr>
          <a:p>
            <a:pPr indent="0" algn="ctr">
              <a:lnSpc>
                <a:spcPct val="90000"/>
              </a:lnSpc>
              <a:buNone/>
              <a:tabLst>
                <a:tab algn="l" pos="0"/>
              </a:tabLst>
            </a:pPr>
            <a:r>
              <a:rPr b="1" lang="fr-FR" sz="3400" spc="-1" strike="noStrike">
                <a:solidFill>
                  <a:schemeClr val="lt1"/>
                </a:solidFill>
                <a:latin typeface="Bookman Old Style"/>
                <a:ea typeface="Bookman Old Style"/>
              </a:rPr>
              <a:t>Visualisation de la production d'électricité en France</a:t>
            </a:r>
            <a:endParaRPr b="0" lang="fr-FR" sz="3400" spc="-1" strike="noStrike">
              <a:solidFill>
                <a:srgbClr val="000000"/>
              </a:solidFill>
              <a:latin typeface="Arial"/>
            </a:endParaRPr>
          </a:p>
        </p:txBody>
      </p:sp>
      <p:sp>
        <p:nvSpPr>
          <p:cNvPr id="182"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sp>
        <p:nvSpPr>
          <p:cNvPr id="183" name="Google Shape;288;g1ba1c851c4b_2_51"/>
          <p:cNvSpPr/>
          <p:nvPr/>
        </p:nvSpPr>
        <p:spPr>
          <a:xfrm>
            <a:off x="2245680" y="5939280"/>
            <a:ext cx="7689240" cy="635400"/>
          </a:xfrm>
          <a:prstGeom prst="rect">
            <a:avLst/>
          </a:prstGeom>
          <a:noFill/>
          <a:ln w="0">
            <a:noFill/>
          </a:ln>
        </p:spPr>
        <p:style>
          <a:lnRef idx="0"/>
          <a:fillRef idx="0"/>
          <a:effectRef idx="0"/>
          <a:fontRef idx="minor"/>
        </p:style>
      </p:sp>
      <p:pic>
        <p:nvPicPr>
          <p:cNvPr id="184" name="Google Shape;289;g1ba1c851c4b_2_51" descr=""/>
          <p:cNvPicPr/>
          <p:nvPr/>
        </p:nvPicPr>
        <p:blipFill>
          <a:blip r:embed="rId2"/>
          <a:stretch/>
        </p:blipFill>
        <p:spPr>
          <a:xfrm>
            <a:off x="1114920" y="1546920"/>
            <a:ext cx="9847080" cy="47743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185" name="Google Shape;295;g1ba1c851c4b_2_62"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186" name="Google Shape;296;g1ba1c851c4b_2_62"/>
          <p:cNvSpPr/>
          <p:nvPr/>
        </p:nvSpPr>
        <p:spPr>
          <a:xfrm>
            <a:off x="0" y="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187" name="PlaceHolder 1"/>
          <p:cNvSpPr>
            <a:spLocks noGrp="1"/>
          </p:cNvSpPr>
          <p:nvPr>
            <p:ph type="title"/>
          </p:nvPr>
        </p:nvSpPr>
        <p:spPr>
          <a:xfrm>
            <a:off x="861840" y="304920"/>
            <a:ext cx="10353600" cy="1325880"/>
          </a:xfrm>
          <a:prstGeom prst="rect">
            <a:avLst/>
          </a:prstGeom>
          <a:noFill/>
          <a:ln w="0">
            <a:noFill/>
          </a:ln>
        </p:spPr>
        <p:txBody>
          <a:bodyPr anchor="ctr">
            <a:normAutofit/>
          </a:bodyPr>
          <a:p>
            <a:pPr indent="0" algn="ctr">
              <a:lnSpc>
                <a:spcPct val="90000"/>
              </a:lnSpc>
              <a:buNone/>
              <a:tabLst>
                <a:tab algn="l" pos="0"/>
              </a:tabLst>
            </a:pPr>
            <a:r>
              <a:rPr b="1" lang="fr-FR" sz="3400" spc="-1" strike="noStrike">
                <a:solidFill>
                  <a:schemeClr val="lt1"/>
                </a:solidFill>
                <a:latin typeface="Bookman Old Style"/>
                <a:ea typeface="Bookman Old Style"/>
              </a:rPr>
              <a:t>Tendance de la consommation et de la production d'électricité en France</a:t>
            </a:r>
            <a:endParaRPr b="0" lang="fr-FR" sz="3400" spc="-1" strike="noStrike">
              <a:solidFill>
                <a:srgbClr val="000000"/>
              </a:solidFill>
              <a:latin typeface="Arial"/>
            </a:endParaRPr>
          </a:p>
        </p:txBody>
      </p:sp>
      <p:sp>
        <p:nvSpPr>
          <p:cNvPr id="188"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sp>
        <p:nvSpPr>
          <p:cNvPr id="189" name="Google Shape;299;g1ba1c851c4b_2_62"/>
          <p:cNvSpPr/>
          <p:nvPr/>
        </p:nvSpPr>
        <p:spPr>
          <a:xfrm>
            <a:off x="2245680" y="5939280"/>
            <a:ext cx="7689240" cy="635400"/>
          </a:xfrm>
          <a:prstGeom prst="rect">
            <a:avLst/>
          </a:prstGeom>
          <a:noFill/>
          <a:ln w="0">
            <a:noFill/>
          </a:ln>
        </p:spPr>
        <p:style>
          <a:lnRef idx="0"/>
          <a:fillRef idx="0"/>
          <a:effectRef idx="0"/>
          <a:fontRef idx="minor"/>
        </p:style>
      </p:sp>
      <p:pic>
        <p:nvPicPr>
          <p:cNvPr id="190" name="Google Shape;300;g1ba1c851c4b_2_62" descr=""/>
          <p:cNvPicPr/>
          <p:nvPr/>
        </p:nvPicPr>
        <p:blipFill>
          <a:blip r:embed="rId2"/>
          <a:stretch/>
        </p:blipFill>
        <p:spPr>
          <a:xfrm>
            <a:off x="1499760" y="1631160"/>
            <a:ext cx="9459720" cy="506232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191" name="Google Shape;306;g1ba1c851c4b_2_74"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192" name="Google Shape;307;g1ba1c851c4b_2_74"/>
          <p:cNvSpPr/>
          <p:nvPr/>
        </p:nvSpPr>
        <p:spPr>
          <a:xfrm>
            <a:off x="0" y="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193" name="PlaceHolder 1"/>
          <p:cNvSpPr>
            <a:spLocks noGrp="1"/>
          </p:cNvSpPr>
          <p:nvPr>
            <p:ph type="title"/>
          </p:nvPr>
        </p:nvSpPr>
        <p:spPr>
          <a:xfrm>
            <a:off x="861840" y="304920"/>
            <a:ext cx="10353600" cy="1325880"/>
          </a:xfrm>
          <a:prstGeom prst="rect">
            <a:avLst/>
          </a:prstGeom>
          <a:noFill/>
          <a:ln w="0">
            <a:noFill/>
          </a:ln>
        </p:spPr>
        <p:txBody>
          <a:bodyPr anchor="ctr">
            <a:normAutofit/>
          </a:bodyPr>
          <a:p>
            <a:pPr indent="0" algn="ctr">
              <a:lnSpc>
                <a:spcPct val="90000"/>
              </a:lnSpc>
              <a:buNone/>
              <a:tabLst>
                <a:tab algn="l" pos="0"/>
              </a:tabLst>
            </a:pPr>
            <a:r>
              <a:rPr b="1" lang="fr-FR" sz="3400" spc="-1" strike="noStrike">
                <a:solidFill>
                  <a:schemeClr val="lt1"/>
                </a:solidFill>
                <a:latin typeface="Bookman Old Style"/>
                <a:ea typeface="Bookman Old Style"/>
              </a:rPr>
              <a:t>Tendance de la consommation et de la production d'électricité en France</a:t>
            </a:r>
            <a:endParaRPr b="0" lang="fr-FR" sz="3400" spc="-1" strike="noStrike">
              <a:solidFill>
                <a:srgbClr val="000000"/>
              </a:solidFill>
              <a:latin typeface="Arial"/>
            </a:endParaRPr>
          </a:p>
        </p:txBody>
      </p:sp>
      <p:sp>
        <p:nvSpPr>
          <p:cNvPr id="194"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sp>
        <p:nvSpPr>
          <p:cNvPr id="195" name="Google Shape;310;g1ba1c851c4b_2_74"/>
          <p:cNvSpPr/>
          <p:nvPr/>
        </p:nvSpPr>
        <p:spPr>
          <a:xfrm>
            <a:off x="2245680" y="5939280"/>
            <a:ext cx="7689240" cy="635400"/>
          </a:xfrm>
          <a:prstGeom prst="rect">
            <a:avLst/>
          </a:prstGeom>
          <a:noFill/>
          <a:ln w="0">
            <a:noFill/>
          </a:ln>
        </p:spPr>
        <p:style>
          <a:lnRef idx="0"/>
          <a:fillRef idx="0"/>
          <a:effectRef idx="0"/>
          <a:fontRef idx="minor"/>
        </p:style>
      </p:sp>
      <p:pic>
        <p:nvPicPr>
          <p:cNvPr id="196" name="Google Shape;311;g1ba1c851c4b_2_74" descr=""/>
          <p:cNvPicPr/>
          <p:nvPr/>
        </p:nvPicPr>
        <p:blipFill>
          <a:blip r:embed="rId2"/>
          <a:stretch/>
        </p:blipFill>
        <p:spPr>
          <a:xfrm>
            <a:off x="1411200" y="1631160"/>
            <a:ext cx="9369360" cy="494892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197" name="Google Shape;317;g1ba1c851c4b_2_85"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198" name="Google Shape;318;g1ba1c851c4b_2_85"/>
          <p:cNvSpPr/>
          <p:nvPr/>
        </p:nvSpPr>
        <p:spPr>
          <a:xfrm>
            <a:off x="0" y="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199" name="PlaceHolder 1"/>
          <p:cNvSpPr>
            <a:spLocks noGrp="1"/>
          </p:cNvSpPr>
          <p:nvPr>
            <p:ph type="title"/>
          </p:nvPr>
        </p:nvSpPr>
        <p:spPr>
          <a:xfrm>
            <a:off x="861840" y="304920"/>
            <a:ext cx="10353600" cy="1325880"/>
          </a:xfrm>
          <a:prstGeom prst="rect">
            <a:avLst/>
          </a:prstGeom>
          <a:noFill/>
          <a:ln w="0">
            <a:noFill/>
          </a:ln>
        </p:spPr>
        <p:txBody>
          <a:bodyPr anchor="ctr">
            <a:normAutofit/>
          </a:bodyPr>
          <a:p>
            <a:pPr indent="0" algn="ctr">
              <a:lnSpc>
                <a:spcPct val="90000"/>
              </a:lnSpc>
              <a:buNone/>
              <a:tabLst>
                <a:tab algn="l" pos="0"/>
              </a:tabLst>
            </a:pPr>
            <a:r>
              <a:rPr b="1" lang="fr-FR" sz="3400" spc="-1" strike="noStrike">
                <a:solidFill>
                  <a:schemeClr val="lt1"/>
                </a:solidFill>
                <a:latin typeface="Bookman Old Style"/>
                <a:ea typeface="Bookman Old Style"/>
              </a:rPr>
              <a:t>Tendance de la consommation et de la production d'électricité en France</a:t>
            </a:r>
            <a:endParaRPr b="0" lang="fr-FR" sz="3400" spc="-1" strike="noStrike">
              <a:solidFill>
                <a:srgbClr val="000000"/>
              </a:solidFill>
              <a:latin typeface="Arial"/>
            </a:endParaRPr>
          </a:p>
        </p:txBody>
      </p:sp>
      <p:sp>
        <p:nvSpPr>
          <p:cNvPr id="200" name="PlaceHolder 2"/>
          <p:cNvSpPr>
            <a:spLocks noGrp="1"/>
          </p:cNvSpPr>
          <p:nvPr>
            <p:ph/>
          </p:nvPr>
        </p:nvSpPr>
        <p:spPr>
          <a:xfrm>
            <a:off x="810000" y="1602360"/>
            <a:ext cx="10457280" cy="4188600"/>
          </a:xfrm>
          <a:prstGeom prst="rect">
            <a:avLst/>
          </a:prstGeom>
          <a:noFill/>
          <a:ln w="0">
            <a:noFill/>
          </a:ln>
        </p:spPr>
        <p:txBody>
          <a:bodyPr anchor="t">
            <a:normAutofit fontScale="92000"/>
          </a:bodyPr>
          <a:p>
            <a:pPr marL="101520" indent="0">
              <a:lnSpc>
                <a:spcPct val="115000"/>
              </a:lnSpc>
              <a:buNone/>
              <a:tabLst>
                <a:tab algn="l" pos="0"/>
              </a:tabLst>
            </a:pPr>
            <a:r>
              <a:rPr b="0" lang="fr-FR" sz="2460" spc="-1" strike="noStrike">
                <a:solidFill>
                  <a:schemeClr val="lt1"/>
                </a:solidFill>
                <a:latin typeface="Arial"/>
                <a:ea typeface="Arial"/>
              </a:rPr>
              <a:t>En général, il y a toujours un équilibre entre l'offre et la demande d'électricité en France, mais il peut y avoir des fluctuations au cours du temps en fonction de différents facteurs, tels que la météo, les besoins énergétiques saisonniers, l’importation et l'exportation... La France produit environ 500 GWh d'électricité par an, tandis que sa consommation est d'environ 550 GWh par an. La différence est comblée par des importations d'électricité.</a:t>
            </a:r>
            <a:endParaRPr b="0" lang="fr-FR" sz="2460" spc="-1" strike="noStrike">
              <a:solidFill>
                <a:srgbClr val="000000"/>
              </a:solidFill>
              <a:latin typeface="Arial"/>
            </a:endParaRPr>
          </a:p>
          <a:p>
            <a:pPr marL="101520" indent="0">
              <a:lnSpc>
                <a:spcPct val="115000"/>
              </a:lnSpc>
              <a:buNone/>
              <a:tabLst>
                <a:tab algn="l" pos="0"/>
              </a:tabLst>
            </a:pPr>
            <a:endParaRPr b="0" lang="fr-FR" sz="2460" spc="-1" strike="noStrike">
              <a:solidFill>
                <a:srgbClr val="000000"/>
              </a:solidFill>
              <a:latin typeface="Arial"/>
            </a:endParaRPr>
          </a:p>
          <a:p>
            <a:pPr marL="101520" indent="0">
              <a:lnSpc>
                <a:spcPct val="115000"/>
              </a:lnSpc>
              <a:buNone/>
              <a:tabLst>
                <a:tab algn="l" pos="0"/>
              </a:tabLst>
            </a:pPr>
            <a:r>
              <a:rPr b="0" lang="fr-FR" sz="2460" spc="-1" strike="noStrike">
                <a:solidFill>
                  <a:schemeClr val="lt1"/>
                </a:solidFill>
                <a:latin typeface="Arial"/>
                <a:ea typeface="Arial"/>
              </a:rPr>
              <a:t>C'est pour quoi, pour faire une prévision de la demande en électricité on va utiliser les données de météo france sur l'utilisation du chauffage en France.</a:t>
            </a:r>
            <a:endParaRPr b="0" lang="fr-FR" sz="2460" spc="-1" strike="noStrike">
              <a:solidFill>
                <a:srgbClr val="000000"/>
              </a:solidFill>
              <a:latin typeface="Arial"/>
            </a:endParaRPr>
          </a:p>
          <a:p>
            <a:pPr indent="0">
              <a:lnSpc>
                <a:spcPct val="115000"/>
              </a:lnSpc>
              <a:buNone/>
              <a:tabLst>
                <a:tab algn="l" pos="0"/>
              </a:tabLst>
            </a:pPr>
            <a:endParaRPr b="0" lang="fr-FR" sz="2460" spc="-1" strike="noStrike">
              <a:solidFill>
                <a:srgbClr val="000000"/>
              </a:solidFill>
              <a:latin typeface="Arial"/>
            </a:endParaRPr>
          </a:p>
          <a:p>
            <a:pPr indent="0" algn="ctr">
              <a:lnSpc>
                <a:spcPct val="120000"/>
              </a:lnSpc>
              <a:buNone/>
              <a:tabLst>
                <a:tab algn="l" pos="0"/>
              </a:tabLst>
            </a:pPr>
            <a:endParaRPr b="0" lang="fr-FR" sz="2000" spc="-1" strike="noStrike">
              <a:solidFill>
                <a:srgbClr val="000000"/>
              </a:solidFill>
              <a:latin typeface="Arial"/>
            </a:endParaRPr>
          </a:p>
          <a:p>
            <a:pPr indent="0">
              <a:lnSpc>
                <a:spcPct val="120000"/>
              </a:lnSpc>
              <a:spcBef>
                <a:spcPts val="1001"/>
              </a:spcBef>
              <a:buNone/>
              <a:tabLst>
                <a:tab algn="l" pos="0"/>
              </a:tabLst>
            </a:pPr>
            <a:endParaRPr b="0" lang="fr-FR" sz="2000" spc="-1" strike="noStrike">
              <a:solidFill>
                <a:srgbClr val="000000"/>
              </a:solidFill>
              <a:latin typeface="Arial"/>
            </a:endParaRPr>
          </a:p>
        </p:txBody>
      </p:sp>
      <p:sp>
        <p:nvSpPr>
          <p:cNvPr id="201" name="Google Shape;321;g1ba1c851c4b_2_85"/>
          <p:cNvSpPr/>
          <p:nvPr/>
        </p:nvSpPr>
        <p:spPr>
          <a:xfrm>
            <a:off x="2245680" y="5939280"/>
            <a:ext cx="7689240" cy="6354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202" name="Google Shape;327;g1ba1c851c4b_2_98"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203" name="Google Shape;328;g1ba1c851c4b_2_98"/>
          <p:cNvSpPr/>
          <p:nvPr/>
        </p:nvSpPr>
        <p:spPr>
          <a:xfrm>
            <a:off x="0" y="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204" name="PlaceHolder 1"/>
          <p:cNvSpPr>
            <a:spLocks noGrp="1"/>
          </p:cNvSpPr>
          <p:nvPr>
            <p:ph type="title"/>
          </p:nvPr>
        </p:nvSpPr>
        <p:spPr>
          <a:xfrm>
            <a:off x="861840" y="304920"/>
            <a:ext cx="10353600" cy="1325880"/>
          </a:xfrm>
          <a:prstGeom prst="rect">
            <a:avLst/>
          </a:prstGeom>
          <a:noFill/>
          <a:ln w="0">
            <a:noFill/>
          </a:ln>
        </p:spPr>
        <p:txBody>
          <a:bodyPr anchor="ctr">
            <a:normAutofit/>
          </a:bodyPr>
          <a:p>
            <a:pPr indent="0">
              <a:lnSpc>
                <a:spcPct val="90000"/>
              </a:lnSpc>
              <a:buNone/>
              <a:tabLst>
                <a:tab algn="l" pos="0"/>
              </a:tabLst>
            </a:pPr>
            <a:r>
              <a:rPr b="1" lang="fr-FR" sz="2850" spc="-1" strike="noStrike">
                <a:solidFill>
                  <a:schemeClr val="lt1"/>
                </a:solidFill>
                <a:latin typeface="Arial"/>
                <a:ea typeface="Arial"/>
              </a:rPr>
              <a:t>Importation du dataset dju chauffage mensuelle en France</a:t>
            </a:r>
            <a:endParaRPr b="0" lang="fr-FR" sz="2850" spc="-1" strike="noStrike">
              <a:solidFill>
                <a:srgbClr val="000000"/>
              </a:solidFill>
              <a:latin typeface="Arial"/>
            </a:endParaRPr>
          </a:p>
        </p:txBody>
      </p:sp>
      <p:sp>
        <p:nvSpPr>
          <p:cNvPr id="205"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sp>
        <p:nvSpPr>
          <p:cNvPr id="206" name="Google Shape;331;g1ba1c851c4b_2_98"/>
          <p:cNvSpPr/>
          <p:nvPr/>
        </p:nvSpPr>
        <p:spPr>
          <a:xfrm>
            <a:off x="2245680" y="5939280"/>
            <a:ext cx="7689240" cy="635400"/>
          </a:xfrm>
          <a:prstGeom prst="rect">
            <a:avLst/>
          </a:prstGeom>
          <a:noFill/>
          <a:ln w="0">
            <a:noFill/>
          </a:ln>
        </p:spPr>
        <p:style>
          <a:lnRef idx="0"/>
          <a:fillRef idx="0"/>
          <a:effectRef idx="0"/>
          <a:fontRef idx="minor"/>
        </p:style>
        <p:txBody>
          <a:bodyPr anchor="ctr">
            <a:noAutofit/>
          </a:bodyPr>
          <a:p>
            <a:pPr algn="ctr">
              <a:lnSpc>
                <a:spcPct val="100000"/>
              </a:lnSpc>
              <a:tabLst>
                <a:tab algn="l" pos="0"/>
              </a:tabLst>
            </a:pPr>
            <a:r>
              <a:rPr b="0" lang="fr-FR" sz="1800" spc="-1" strike="noStrike">
                <a:solidFill>
                  <a:schemeClr val="lt1"/>
                </a:solidFill>
                <a:latin typeface="Rockwell"/>
                <a:ea typeface="Rockwell"/>
              </a:rPr>
              <a:t>Source: https://cegibat.grdf.fr/simulateur/calcul-dju</a:t>
            </a:r>
            <a:endParaRPr b="0" lang="fr-FR" sz="1800" spc="-1" strike="noStrike">
              <a:latin typeface="Arial"/>
            </a:endParaRPr>
          </a:p>
        </p:txBody>
      </p:sp>
      <p:pic>
        <p:nvPicPr>
          <p:cNvPr id="207" name="Google Shape;332;g1ba1c851c4b_2_98" descr=""/>
          <p:cNvPicPr/>
          <p:nvPr/>
        </p:nvPicPr>
        <p:blipFill>
          <a:blip r:embed="rId2"/>
          <a:stretch/>
        </p:blipFill>
        <p:spPr>
          <a:xfrm>
            <a:off x="245880" y="1370880"/>
            <a:ext cx="11699640" cy="429120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208" name="Google Shape;338;g1ba1c851c4b_2_112"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209" name="Google Shape;339;g1ba1c851c4b_2_112"/>
          <p:cNvSpPr/>
          <p:nvPr/>
        </p:nvSpPr>
        <p:spPr>
          <a:xfrm>
            <a:off x="0" y="-7632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210" name="PlaceHolder 1"/>
          <p:cNvSpPr>
            <a:spLocks noGrp="1"/>
          </p:cNvSpPr>
          <p:nvPr>
            <p:ph type="title"/>
          </p:nvPr>
        </p:nvSpPr>
        <p:spPr>
          <a:xfrm>
            <a:off x="861840" y="304920"/>
            <a:ext cx="10353600" cy="1325880"/>
          </a:xfrm>
          <a:prstGeom prst="rect">
            <a:avLst/>
          </a:prstGeom>
          <a:noFill/>
          <a:ln w="0">
            <a:noFill/>
          </a:ln>
        </p:spPr>
        <p:txBody>
          <a:bodyPr anchor="ctr">
            <a:normAutofit/>
          </a:bodyPr>
          <a:p>
            <a:pPr indent="0">
              <a:lnSpc>
                <a:spcPct val="90000"/>
              </a:lnSpc>
              <a:buNone/>
              <a:tabLst>
                <a:tab algn="l" pos="0"/>
              </a:tabLst>
            </a:pPr>
            <a:r>
              <a:rPr b="1" lang="fr-FR" sz="2850" spc="-1" strike="noStrike">
                <a:solidFill>
                  <a:schemeClr val="lt1"/>
                </a:solidFill>
                <a:latin typeface="Arial"/>
                <a:ea typeface="Arial"/>
              </a:rPr>
              <a:t>Traitement du dataset dju chauffage mensuelle en France</a:t>
            </a:r>
            <a:endParaRPr b="0" lang="fr-FR" sz="2850" spc="-1" strike="noStrike">
              <a:solidFill>
                <a:srgbClr val="000000"/>
              </a:solidFill>
              <a:latin typeface="Arial"/>
            </a:endParaRPr>
          </a:p>
        </p:txBody>
      </p:sp>
      <p:sp>
        <p:nvSpPr>
          <p:cNvPr id="211"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pic>
        <p:nvPicPr>
          <p:cNvPr id="212" name="Google Shape;342;g1ba1c851c4b_2_112" descr=""/>
          <p:cNvPicPr/>
          <p:nvPr/>
        </p:nvPicPr>
        <p:blipFill>
          <a:blip r:embed="rId2"/>
          <a:stretch/>
        </p:blipFill>
        <p:spPr>
          <a:xfrm>
            <a:off x="232200" y="1356480"/>
            <a:ext cx="11612520" cy="475164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213" name="Google Shape;348;g1ba1c851c4b_2_123"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214" name="Google Shape;349;g1ba1c851c4b_2_123"/>
          <p:cNvSpPr/>
          <p:nvPr/>
        </p:nvSpPr>
        <p:spPr>
          <a:xfrm>
            <a:off x="0" y="-7632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215" name="PlaceHolder 1"/>
          <p:cNvSpPr>
            <a:spLocks noGrp="1"/>
          </p:cNvSpPr>
          <p:nvPr>
            <p:ph type="title"/>
          </p:nvPr>
        </p:nvSpPr>
        <p:spPr>
          <a:xfrm>
            <a:off x="861840" y="304920"/>
            <a:ext cx="10353600" cy="1325880"/>
          </a:xfrm>
          <a:prstGeom prst="rect">
            <a:avLst/>
          </a:prstGeom>
          <a:noFill/>
          <a:ln w="0">
            <a:noFill/>
          </a:ln>
        </p:spPr>
        <p:txBody>
          <a:bodyPr anchor="ctr">
            <a:normAutofit/>
          </a:bodyPr>
          <a:p>
            <a:pPr indent="0">
              <a:lnSpc>
                <a:spcPct val="90000"/>
              </a:lnSpc>
              <a:buNone/>
              <a:tabLst>
                <a:tab algn="l" pos="0"/>
              </a:tabLst>
            </a:pPr>
            <a:r>
              <a:rPr b="1" lang="fr-FR" sz="2850" spc="-1" strike="noStrike">
                <a:solidFill>
                  <a:schemeClr val="lt1"/>
                </a:solidFill>
                <a:latin typeface="Arial"/>
                <a:ea typeface="Arial"/>
              </a:rPr>
              <a:t>Visualisation des données mensuelles des Degrés Jour Unifiés (DJU) chauffage électrique</a:t>
            </a:r>
            <a:endParaRPr b="0" lang="fr-FR" sz="2850" spc="-1" strike="noStrike">
              <a:solidFill>
                <a:srgbClr val="000000"/>
              </a:solidFill>
              <a:latin typeface="Arial"/>
            </a:endParaRPr>
          </a:p>
        </p:txBody>
      </p:sp>
      <p:sp>
        <p:nvSpPr>
          <p:cNvPr id="216"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pic>
        <p:nvPicPr>
          <p:cNvPr id="217" name="Google Shape;352;g1ba1c851c4b_2_123" descr=""/>
          <p:cNvPicPr/>
          <p:nvPr/>
        </p:nvPicPr>
        <p:blipFill>
          <a:blip r:embed="rId2"/>
          <a:stretch/>
        </p:blipFill>
        <p:spPr>
          <a:xfrm>
            <a:off x="1503360" y="1631160"/>
            <a:ext cx="9338400" cy="47250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96" name="Google Shape;155;g1bb1a701995_0_0"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97" name="Google Shape;156;g1bb1a701995_0_0"/>
          <p:cNvSpPr/>
          <p:nvPr/>
        </p:nvSpPr>
        <p:spPr>
          <a:xfrm>
            <a:off x="0" y="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pic>
        <p:nvPicPr>
          <p:cNvPr id="98" name="Google Shape;157;g1bb1a701995_0_0" descr=""/>
          <p:cNvPicPr/>
          <p:nvPr/>
        </p:nvPicPr>
        <p:blipFill>
          <a:blip r:embed="rId2"/>
          <a:stretch/>
        </p:blipFill>
        <p:spPr>
          <a:xfrm>
            <a:off x="344520" y="90000"/>
            <a:ext cx="10692360" cy="671904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218" name="Google Shape;358;g1ba1c851c4b_2_134"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219" name="Google Shape;359;g1ba1c851c4b_2_134"/>
          <p:cNvSpPr/>
          <p:nvPr/>
        </p:nvSpPr>
        <p:spPr>
          <a:xfrm>
            <a:off x="0" y="-7632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220" name="PlaceHolder 1"/>
          <p:cNvSpPr>
            <a:spLocks noGrp="1"/>
          </p:cNvSpPr>
          <p:nvPr>
            <p:ph type="title"/>
          </p:nvPr>
        </p:nvSpPr>
        <p:spPr>
          <a:xfrm>
            <a:off x="861840" y="304920"/>
            <a:ext cx="10353600" cy="1325880"/>
          </a:xfrm>
          <a:prstGeom prst="rect">
            <a:avLst/>
          </a:prstGeom>
          <a:noFill/>
          <a:ln w="0">
            <a:noFill/>
          </a:ln>
        </p:spPr>
        <p:txBody>
          <a:bodyPr anchor="ctr">
            <a:normAutofit/>
          </a:bodyPr>
          <a:p>
            <a:pPr indent="0">
              <a:lnSpc>
                <a:spcPct val="90000"/>
              </a:lnSpc>
              <a:buNone/>
              <a:tabLst>
                <a:tab algn="l" pos="0"/>
              </a:tabLst>
            </a:pPr>
            <a:r>
              <a:rPr b="1" lang="fr-FR" sz="2850" spc="-1" strike="noStrike">
                <a:solidFill>
                  <a:schemeClr val="lt1"/>
                </a:solidFill>
                <a:latin typeface="Arial"/>
                <a:ea typeface="Arial"/>
              </a:rPr>
              <a:t>Visualisation des données mensuelles des Degrés Jour Unifiés (DJU) chauffage électrique</a:t>
            </a:r>
            <a:endParaRPr b="0" lang="fr-FR" sz="2850" spc="-1" strike="noStrike">
              <a:solidFill>
                <a:srgbClr val="000000"/>
              </a:solidFill>
              <a:latin typeface="Arial"/>
            </a:endParaRPr>
          </a:p>
        </p:txBody>
      </p:sp>
      <p:sp>
        <p:nvSpPr>
          <p:cNvPr id="221"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pic>
        <p:nvPicPr>
          <p:cNvPr id="222" name="Google Shape;362;g1ba1c851c4b_2_134" descr=""/>
          <p:cNvPicPr/>
          <p:nvPr/>
        </p:nvPicPr>
        <p:blipFill>
          <a:blip r:embed="rId2"/>
          <a:stretch/>
        </p:blipFill>
        <p:spPr>
          <a:xfrm>
            <a:off x="1096200" y="1459440"/>
            <a:ext cx="9385920" cy="504684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223" name="Google Shape;368;g1ba1c851c4b_2_144"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224" name="Google Shape;369;g1ba1c851c4b_2_144"/>
          <p:cNvSpPr/>
          <p:nvPr/>
        </p:nvSpPr>
        <p:spPr>
          <a:xfrm>
            <a:off x="0" y="-7632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225" name="PlaceHolder 1"/>
          <p:cNvSpPr>
            <a:spLocks noGrp="1"/>
          </p:cNvSpPr>
          <p:nvPr>
            <p:ph type="title"/>
          </p:nvPr>
        </p:nvSpPr>
        <p:spPr>
          <a:xfrm>
            <a:off x="861840" y="304920"/>
            <a:ext cx="10353600" cy="1325880"/>
          </a:xfrm>
          <a:prstGeom prst="rect">
            <a:avLst/>
          </a:prstGeom>
          <a:noFill/>
          <a:ln w="0">
            <a:noFill/>
          </a:ln>
        </p:spPr>
        <p:txBody>
          <a:bodyPr anchor="ctr">
            <a:normAutofit/>
          </a:bodyPr>
          <a:p>
            <a:pPr indent="0" algn="ctr">
              <a:lnSpc>
                <a:spcPct val="90000"/>
              </a:lnSpc>
              <a:buNone/>
              <a:tabLst>
                <a:tab algn="l" pos="0"/>
              </a:tabLst>
            </a:pPr>
            <a:r>
              <a:rPr b="1" lang="fr-FR" sz="2850" spc="-1" strike="noStrike">
                <a:solidFill>
                  <a:schemeClr val="lt1"/>
                </a:solidFill>
                <a:latin typeface="Arial"/>
                <a:ea typeface="Arial"/>
              </a:rPr>
              <a:t>Statistiques des données</a:t>
            </a:r>
            <a:endParaRPr b="0" lang="fr-FR" sz="2850" spc="-1" strike="noStrike">
              <a:solidFill>
                <a:srgbClr val="000000"/>
              </a:solidFill>
              <a:latin typeface="Arial"/>
            </a:endParaRPr>
          </a:p>
        </p:txBody>
      </p:sp>
      <p:sp>
        <p:nvSpPr>
          <p:cNvPr id="226"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pic>
        <p:nvPicPr>
          <p:cNvPr id="227" name="Google Shape;372;g1ba1c851c4b_2_144" descr=""/>
          <p:cNvPicPr/>
          <p:nvPr/>
        </p:nvPicPr>
        <p:blipFill>
          <a:blip r:embed="rId2"/>
          <a:stretch/>
        </p:blipFill>
        <p:spPr>
          <a:xfrm>
            <a:off x="321120" y="1644840"/>
            <a:ext cx="11549160" cy="41032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228" name="Google Shape;378;g1ba1c851c4b_2_154"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229" name="Google Shape;379;g1ba1c851c4b_2_154"/>
          <p:cNvSpPr/>
          <p:nvPr/>
        </p:nvSpPr>
        <p:spPr>
          <a:xfrm>
            <a:off x="0" y="-7632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230" name="PlaceHolder 1"/>
          <p:cNvSpPr>
            <a:spLocks noGrp="1"/>
          </p:cNvSpPr>
          <p:nvPr>
            <p:ph type="title"/>
          </p:nvPr>
        </p:nvSpPr>
        <p:spPr>
          <a:xfrm>
            <a:off x="861840" y="304920"/>
            <a:ext cx="10353600" cy="1325880"/>
          </a:xfrm>
          <a:prstGeom prst="rect">
            <a:avLst/>
          </a:prstGeom>
          <a:noFill/>
          <a:ln w="0">
            <a:noFill/>
          </a:ln>
        </p:spPr>
        <p:txBody>
          <a:bodyPr anchor="ctr">
            <a:normAutofit/>
          </a:bodyPr>
          <a:p>
            <a:pPr indent="0" algn="ctr">
              <a:lnSpc>
                <a:spcPct val="100000"/>
              </a:lnSpc>
              <a:spcBef>
                <a:spcPts val="1001"/>
              </a:spcBef>
              <a:buNone/>
              <a:tabLst>
                <a:tab algn="l" pos="0"/>
              </a:tabLst>
            </a:pPr>
            <a:r>
              <a:rPr b="1" lang="fr-FR" sz="2450" spc="-1" strike="noStrike">
                <a:solidFill>
                  <a:schemeClr val="lt1"/>
                </a:solidFill>
                <a:latin typeface="Arial"/>
                <a:ea typeface="Arial"/>
              </a:rPr>
              <a:t>Création d'un échantillon de travail par jointure des deux précédents dataframe</a:t>
            </a:r>
            <a:endParaRPr b="0" lang="fr-FR" sz="2450" spc="-1" strike="noStrike">
              <a:solidFill>
                <a:srgbClr val="000000"/>
              </a:solidFill>
              <a:latin typeface="Arial"/>
            </a:endParaRPr>
          </a:p>
          <a:p>
            <a:pPr indent="0" algn="ctr">
              <a:lnSpc>
                <a:spcPct val="90000"/>
              </a:lnSpc>
              <a:buNone/>
              <a:tabLst>
                <a:tab algn="l" pos="0"/>
              </a:tabLst>
            </a:pPr>
            <a:endParaRPr b="0" lang="fr-FR" sz="2850" spc="-1" strike="noStrike">
              <a:solidFill>
                <a:srgbClr val="000000"/>
              </a:solidFill>
              <a:latin typeface="Arial"/>
            </a:endParaRPr>
          </a:p>
        </p:txBody>
      </p:sp>
      <p:sp>
        <p:nvSpPr>
          <p:cNvPr id="231"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pic>
        <p:nvPicPr>
          <p:cNvPr id="232" name="Google Shape;382;g1ba1c851c4b_2_154" descr=""/>
          <p:cNvPicPr/>
          <p:nvPr/>
        </p:nvPicPr>
        <p:blipFill>
          <a:blip r:embed="rId2"/>
          <a:stretch/>
        </p:blipFill>
        <p:spPr>
          <a:xfrm>
            <a:off x="450360" y="1498680"/>
            <a:ext cx="11457720" cy="48996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233" name="Google Shape;388;g1ba1c851c4b_2_165"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234" name="Google Shape;389;g1ba1c851c4b_2_165"/>
          <p:cNvSpPr/>
          <p:nvPr/>
        </p:nvSpPr>
        <p:spPr>
          <a:xfrm>
            <a:off x="0" y="-7632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235" name="PlaceHolder 1"/>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pic>
        <p:nvPicPr>
          <p:cNvPr id="236" name="Google Shape;391;g1ba1c851c4b_2_165" descr=""/>
          <p:cNvPicPr/>
          <p:nvPr/>
        </p:nvPicPr>
        <p:blipFill>
          <a:blip r:embed="rId2"/>
          <a:stretch/>
        </p:blipFill>
        <p:spPr>
          <a:xfrm>
            <a:off x="155880" y="232920"/>
            <a:ext cx="11765520" cy="614988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237" name="Google Shape;397;g1ba1c851c4b_2_176"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238" name="Google Shape;398;g1ba1c851c4b_2_176"/>
          <p:cNvSpPr/>
          <p:nvPr/>
        </p:nvSpPr>
        <p:spPr>
          <a:xfrm>
            <a:off x="0" y="-7632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239" name="PlaceHolder 1"/>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pic>
        <p:nvPicPr>
          <p:cNvPr id="240" name="Google Shape;400;g1ba1c851c4b_2_176" descr=""/>
          <p:cNvPicPr/>
          <p:nvPr/>
        </p:nvPicPr>
        <p:blipFill>
          <a:blip r:embed="rId2"/>
          <a:stretch/>
        </p:blipFill>
        <p:spPr>
          <a:xfrm>
            <a:off x="273240" y="1342080"/>
            <a:ext cx="7283520" cy="3548880"/>
          </a:xfrm>
          <a:prstGeom prst="rect">
            <a:avLst/>
          </a:prstGeom>
          <a:ln w="0">
            <a:noFill/>
          </a:ln>
        </p:spPr>
      </p:pic>
      <p:sp>
        <p:nvSpPr>
          <p:cNvPr id="241" name="PlaceHolder 2"/>
          <p:cNvSpPr>
            <a:spLocks noGrp="1"/>
          </p:cNvSpPr>
          <p:nvPr>
            <p:ph type="title"/>
          </p:nvPr>
        </p:nvSpPr>
        <p:spPr>
          <a:xfrm>
            <a:off x="861840" y="304920"/>
            <a:ext cx="10353600" cy="1325880"/>
          </a:xfrm>
          <a:prstGeom prst="rect">
            <a:avLst/>
          </a:prstGeom>
          <a:noFill/>
          <a:ln w="0">
            <a:noFill/>
          </a:ln>
        </p:spPr>
        <p:txBody>
          <a:bodyPr anchor="ctr">
            <a:normAutofit/>
          </a:bodyPr>
          <a:p>
            <a:pPr indent="0">
              <a:lnSpc>
                <a:spcPct val="90000"/>
              </a:lnSpc>
              <a:buNone/>
              <a:tabLst>
                <a:tab algn="l" pos="0"/>
              </a:tabLst>
            </a:pPr>
            <a:r>
              <a:rPr b="0" lang="fr-FR" sz="2450" spc="-1" strike="noStrike">
                <a:solidFill>
                  <a:schemeClr val="lt1"/>
                </a:solidFill>
                <a:latin typeface="Arial"/>
                <a:ea typeface="Arial"/>
              </a:rPr>
              <a:t>Comme la lecture est compliqué, on va les afficher séparément en respectant les échelles pour voir la tendance avec "subplots=True"</a:t>
            </a:r>
            <a:endParaRPr b="0" lang="fr-FR" sz="2450" spc="-1" strike="noStrike">
              <a:solidFill>
                <a:srgbClr val="000000"/>
              </a:solidFill>
              <a:latin typeface="Arial"/>
            </a:endParaRPr>
          </a:p>
        </p:txBody>
      </p:sp>
      <p:pic>
        <p:nvPicPr>
          <p:cNvPr id="242" name="Google Shape;402;g1ba1c851c4b_2_176" descr=""/>
          <p:cNvPicPr/>
          <p:nvPr/>
        </p:nvPicPr>
        <p:blipFill>
          <a:blip r:embed="rId3"/>
          <a:stretch/>
        </p:blipFill>
        <p:spPr>
          <a:xfrm>
            <a:off x="6310800" y="4948200"/>
            <a:ext cx="4838400" cy="169848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243" name="Google Shape;408;g1ba1c851c4b_2_188"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244" name="Google Shape;409;g1ba1c851c4b_2_188"/>
          <p:cNvSpPr/>
          <p:nvPr/>
        </p:nvSpPr>
        <p:spPr>
          <a:xfrm>
            <a:off x="0" y="-7632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245" name="PlaceHolder 1"/>
          <p:cNvSpPr>
            <a:spLocks noGrp="1"/>
          </p:cNvSpPr>
          <p:nvPr>
            <p:ph type="title"/>
          </p:nvPr>
        </p:nvSpPr>
        <p:spPr>
          <a:xfrm>
            <a:off x="861840" y="304920"/>
            <a:ext cx="10353600" cy="1325880"/>
          </a:xfrm>
          <a:prstGeom prst="rect">
            <a:avLst/>
          </a:prstGeom>
          <a:noFill/>
          <a:ln w="0">
            <a:noFill/>
          </a:ln>
        </p:spPr>
        <p:txBody>
          <a:bodyPr anchor="ctr">
            <a:normAutofit/>
          </a:bodyPr>
          <a:p>
            <a:pPr indent="0" algn="ctr">
              <a:lnSpc>
                <a:spcPct val="100000"/>
              </a:lnSpc>
              <a:spcBef>
                <a:spcPts val="1001"/>
              </a:spcBef>
              <a:buNone/>
              <a:tabLst>
                <a:tab algn="l" pos="0"/>
              </a:tabLst>
            </a:pPr>
            <a:r>
              <a:rPr b="1" lang="fr-FR" sz="2450" spc="-1" strike="noStrike">
                <a:solidFill>
                  <a:schemeClr val="lt1"/>
                </a:solidFill>
                <a:latin typeface="Arial"/>
                <a:ea typeface="Arial"/>
              </a:rPr>
              <a:t>Nuage de point de l’évolution de de la consommation d'électricité en fonction du DJU chauffage</a:t>
            </a:r>
            <a:endParaRPr b="0" lang="fr-FR" sz="2450" spc="-1" strike="noStrike">
              <a:solidFill>
                <a:srgbClr val="000000"/>
              </a:solidFill>
              <a:latin typeface="Arial"/>
            </a:endParaRPr>
          </a:p>
          <a:p>
            <a:pPr indent="0" algn="ctr">
              <a:lnSpc>
                <a:spcPct val="90000"/>
              </a:lnSpc>
              <a:buNone/>
              <a:tabLst>
                <a:tab algn="l" pos="0"/>
              </a:tabLst>
            </a:pPr>
            <a:endParaRPr b="0" lang="fr-FR" sz="2850" spc="-1" strike="noStrike">
              <a:solidFill>
                <a:srgbClr val="000000"/>
              </a:solidFill>
              <a:latin typeface="Arial"/>
            </a:endParaRPr>
          </a:p>
        </p:txBody>
      </p:sp>
      <p:sp>
        <p:nvSpPr>
          <p:cNvPr id="246"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pic>
        <p:nvPicPr>
          <p:cNvPr id="247" name="Google Shape;412;g1ba1c851c4b_2_188" descr=""/>
          <p:cNvPicPr/>
          <p:nvPr/>
        </p:nvPicPr>
        <p:blipFill>
          <a:blip r:embed="rId2"/>
          <a:stretch/>
        </p:blipFill>
        <p:spPr>
          <a:xfrm>
            <a:off x="500760" y="1288440"/>
            <a:ext cx="10400760" cy="516060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248" name="Google Shape;418;g1ba1c851c4b_2_199"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249" name="Google Shape;419;g1ba1c851c4b_2_199"/>
          <p:cNvSpPr/>
          <p:nvPr/>
        </p:nvSpPr>
        <p:spPr>
          <a:xfrm>
            <a:off x="0" y="-7632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250" name="PlaceHolder 1"/>
          <p:cNvSpPr>
            <a:spLocks noGrp="1"/>
          </p:cNvSpPr>
          <p:nvPr>
            <p:ph type="title"/>
          </p:nvPr>
        </p:nvSpPr>
        <p:spPr>
          <a:xfrm>
            <a:off x="861840" y="304920"/>
            <a:ext cx="10353600" cy="1325880"/>
          </a:xfrm>
          <a:prstGeom prst="rect">
            <a:avLst/>
          </a:prstGeom>
          <a:noFill/>
          <a:ln w="0">
            <a:noFill/>
          </a:ln>
        </p:spPr>
        <p:txBody>
          <a:bodyPr anchor="ctr">
            <a:normAutofit/>
          </a:bodyPr>
          <a:p>
            <a:pPr indent="0" algn="ctr">
              <a:lnSpc>
                <a:spcPct val="100000"/>
              </a:lnSpc>
              <a:spcBef>
                <a:spcPts val="1001"/>
              </a:spcBef>
              <a:buNone/>
              <a:tabLst>
                <a:tab algn="l" pos="0"/>
              </a:tabLst>
            </a:pPr>
            <a:r>
              <a:rPr b="1" lang="fr-FR" sz="2450" spc="-1" strike="noStrike">
                <a:solidFill>
                  <a:schemeClr val="lt1"/>
                </a:solidFill>
                <a:latin typeface="Arial"/>
                <a:ea typeface="Arial"/>
              </a:rPr>
              <a:t>Régression Linéaire avec SKLearn</a:t>
            </a:r>
            <a:endParaRPr b="0" lang="fr-FR" sz="2450" spc="-1" strike="noStrike">
              <a:solidFill>
                <a:srgbClr val="000000"/>
              </a:solidFill>
              <a:latin typeface="Arial"/>
            </a:endParaRPr>
          </a:p>
          <a:p>
            <a:pPr indent="0" algn="ctr">
              <a:lnSpc>
                <a:spcPct val="90000"/>
              </a:lnSpc>
              <a:buNone/>
              <a:tabLst>
                <a:tab algn="l" pos="0"/>
              </a:tabLst>
            </a:pPr>
            <a:endParaRPr b="0" lang="fr-FR" sz="2850" spc="-1" strike="noStrike">
              <a:solidFill>
                <a:srgbClr val="000000"/>
              </a:solidFill>
              <a:latin typeface="Arial"/>
            </a:endParaRPr>
          </a:p>
        </p:txBody>
      </p:sp>
      <p:sp>
        <p:nvSpPr>
          <p:cNvPr id="251"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pic>
        <p:nvPicPr>
          <p:cNvPr id="252" name="Google Shape;422;g1ba1c851c4b_2_199" descr=""/>
          <p:cNvPicPr/>
          <p:nvPr/>
        </p:nvPicPr>
        <p:blipFill>
          <a:blip r:embed="rId2"/>
          <a:stretch/>
        </p:blipFill>
        <p:spPr>
          <a:xfrm>
            <a:off x="3272760" y="3607920"/>
            <a:ext cx="6295680" cy="3072600"/>
          </a:xfrm>
          <a:prstGeom prst="rect">
            <a:avLst/>
          </a:prstGeom>
          <a:ln w="0">
            <a:noFill/>
          </a:ln>
        </p:spPr>
      </p:pic>
      <p:pic>
        <p:nvPicPr>
          <p:cNvPr id="253" name="Google Shape;423;g1ba1c851c4b_2_199" descr=""/>
          <p:cNvPicPr/>
          <p:nvPr/>
        </p:nvPicPr>
        <p:blipFill>
          <a:blip r:embed="rId3"/>
          <a:stretch/>
        </p:blipFill>
        <p:spPr>
          <a:xfrm>
            <a:off x="144000" y="1677960"/>
            <a:ext cx="4691160" cy="1396800"/>
          </a:xfrm>
          <a:prstGeom prst="rect">
            <a:avLst/>
          </a:prstGeom>
          <a:ln w="0">
            <a:noFill/>
          </a:ln>
        </p:spPr>
      </p:pic>
      <p:pic>
        <p:nvPicPr>
          <p:cNvPr id="254" name="Google Shape;424;g1ba1c851c4b_2_199" descr=""/>
          <p:cNvPicPr/>
          <p:nvPr/>
        </p:nvPicPr>
        <p:blipFill>
          <a:blip r:embed="rId4"/>
          <a:stretch/>
        </p:blipFill>
        <p:spPr>
          <a:xfrm>
            <a:off x="5350680" y="1182600"/>
            <a:ext cx="6804000" cy="215244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255" name="Google Shape;430;g1ba1c851c4b_2_226"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256" name="Google Shape;431;g1ba1c851c4b_2_226"/>
          <p:cNvSpPr/>
          <p:nvPr/>
        </p:nvSpPr>
        <p:spPr>
          <a:xfrm>
            <a:off x="0" y="-7632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257" name="PlaceHolder 1"/>
          <p:cNvSpPr>
            <a:spLocks noGrp="1"/>
          </p:cNvSpPr>
          <p:nvPr>
            <p:ph type="title"/>
          </p:nvPr>
        </p:nvSpPr>
        <p:spPr>
          <a:xfrm>
            <a:off x="861840" y="304920"/>
            <a:ext cx="10353600" cy="1325880"/>
          </a:xfrm>
          <a:prstGeom prst="rect">
            <a:avLst/>
          </a:prstGeom>
          <a:noFill/>
          <a:ln w="0">
            <a:noFill/>
          </a:ln>
        </p:spPr>
        <p:txBody>
          <a:bodyPr anchor="ctr">
            <a:normAutofit/>
          </a:bodyPr>
          <a:p>
            <a:pPr indent="0" algn="ctr">
              <a:lnSpc>
                <a:spcPct val="100000"/>
              </a:lnSpc>
              <a:spcBef>
                <a:spcPts val="1001"/>
              </a:spcBef>
              <a:buNone/>
              <a:tabLst>
                <a:tab algn="l" pos="0"/>
              </a:tabLst>
            </a:pPr>
            <a:r>
              <a:rPr b="1" lang="fr-FR" sz="1950" spc="-1" strike="noStrike">
                <a:solidFill>
                  <a:schemeClr val="lt1"/>
                </a:solidFill>
                <a:latin typeface="Arial"/>
                <a:ea typeface="Arial"/>
              </a:rPr>
              <a:t>Régression Linéaire avec Statsmodels</a:t>
            </a:r>
            <a:endParaRPr b="0" lang="fr-FR" sz="1950" spc="-1" strike="noStrike">
              <a:solidFill>
                <a:srgbClr val="000000"/>
              </a:solidFill>
              <a:latin typeface="Arial"/>
            </a:endParaRPr>
          </a:p>
          <a:p>
            <a:pPr indent="0" algn="ctr">
              <a:lnSpc>
                <a:spcPct val="90000"/>
              </a:lnSpc>
              <a:buNone/>
              <a:tabLst>
                <a:tab algn="l" pos="0"/>
              </a:tabLst>
            </a:pPr>
            <a:endParaRPr b="0" lang="fr-FR" sz="2450" spc="-1" strike="noStrike">
              <a:solidFill>
                <a:srgbClr val="000000"/>
              </a:solidFill>
              <a:latin typeface="Arial"/>
            </a:endParaRPr>
          </a:p>
        </p:txBody>
      </p:sp>
      <p:sp>
        <p:nvSpPr>
          <p:cNvPr id="258"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pic>
        <p:nvPicPr>
          <p:cNvPr id="259" name="Google Shape;434;g1ba1c851c4b_2_226" descr=""/>
          <p:cNvPicPr/>
          <p:nvPr/>
        </p:nvPicPr>
        <p:blipFill>
          <a:blip r:embed="rId2"/>
          <a:stretch/>
        </p:blipFill>
        <p:spPr>
          <a:xfrm>
            <a:off x="160200" y="1089360"/>
            <a:ext cx="5455440" cy="3763800"/>
          </a:xfrm>
          <a:prstGeom prst="rect">
            <a:avLst/>
          </a:prstGeom>
          <a:ln w="0">
            <a:noFill/>
          </a:ln>
        </p:spPr>
      </p:pic>
      <p:pic>
        <p:nvPicPr>
          <p:cNvPr id="260" name="Google Shape;435;g1ba1c851c4b_2_226" descr=""/>
          <p:cNvPicPr/>
          <p:nvPr/>
        </p:nvPicPr>
        <p:blipFill>
          <a:blip r:embed="rId3"/>
          <a:stretch/>
        </p:blipFill>
        <p:spPr>
          <a:xfrm>
            <a:off x="6217560" y="1131840"/>
            <a:ext cx="5842440" cy="367848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261" name="Google Shape;441;g1ba1c851c4b_2_212"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262" name="Google Shape;442;g1ba1c851c4b_2_212"/>
          <p:cNvSpPr/>
          <p:nvPr/>
        </p:nvSpPr>
        <p:spPr>
          <a:xfrm>
            <a:off x="59040" y="-9288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263" name="PlaceHolder 1"/>
          <p:cNvSpPr>
            <a:spLocks noGrp="1"/>
          </p:cNvSpPr>
          <p:nvPr>
            <p:ph type="title"/>
          </p:nvPr>
        </p:nvSpPr>
        <p:spPr>
          <a:xfrm>
            <a:off x="978120" y="5233680"/>
            <a:ext cx="10353600" cy="1325880"/>
          </a:xfrm>
          <a:prstGeom prst="rect">
            <a:avLst/>
          </a:prstGeom>
          <a:noFill/>
          <a:ln w="0">
            <a:noFill/>
          </a:ln>
        </p:spPr>
        <p:txBody>
          <a:bodyPr anchor="ctr">
            <a:normAutofit/>
          </a:bodyPr>
          <a:p>
            <a:pPr indent="0" algn="ctr">
              <a:lnSpc>
                <a:spcPct val="90000"/>
              </a:lnSpc>
              <a:buNone/>
              <a:tabLst>
                <a:tab algn="l" pos="0"/>
              </a:tabLst>
            </a:pPr>
            <a:r>
              <a:rPr b="1" lang="fr-FR" sz="1950" spc="-1" strike="noStrike">
                <a:solidFill>
                  <a:schemeClr val="lt1"/>
                </a:solidFill>
                <a:latin typeface="Arial"/>
                <a:ea typeface="Arial"/>
              </a:rPr>
              <a:t>La distribution des résidus est satisfaisante.</a:t>
            </a:r>
            <a:endParaRPr b="0" lang="fr-FR" sz="1950" spc="-1" strike="noStrike">
              <a:solidFill>
                <a:srgbClr val="000000"/>
              </a:solidFill>
              <a:latin typeface="Arial"/>
            </a:endParaRPr>
          </a:p>
          <a:p>
            <a:pPr indent="0" algn="ctr">
              <a:lnSpc>
                <a:spcPct val="90000"/>
              </a:lnSpc>
              <a:buNone/>
              <a:tabLst>
                <a:tab algn="l" pos="0"/>
              </a:tabLst>
            </a:pPr>
            <a:r>
              <a:rPr b="1" lang="fr-FR" sz="1950" spc="-1" strike="noStrike">
                <a:solidFill>
                  <a:schemeClr val="lt1"/>
                </a:solidFill>
                <a:latin typeface="Arial"/>
                <a:ea typeface="Arial"/>
              </a:rPr>
              <a:t>En effet les résidus suivent bien la distribution théorique d'une loi normale</a:t>
            </a:r>
            <a:endParaRPr b="0" lang="fr-FR" sz="1950" spc="-1" strike="noStrike">
              <a:solidFill>
                <a:srgbClr val="000000"/>
              </a:solidFill>
              <a:latin typeface="Arial"/>
            </a:endParaRPr>
          </a:p>
          <a:p>
            <a:pPr indent="0" algn="ctr">
              <a:lnSpc>
                <a:spcPct val="90000"/>
              </a:lnSpc>
              <a:buNone/>
              <a:tabLst>
                <a:tab algn="l" pos="0"/>
              </a:tabLst>
            </a:pPr>
            <a:endParaRPr b="0" lang="fr-FR" sz="1950" spc="-1" strike="noStrike">
              <a:solidFill>
                <a:srgbClr val="000000"/>
              </a:solidFill>
              <a:latin typeface="Arial"/>
            </a:endParaRPr>
          </a:p>
        </p:txBody>
      </p:sp>
      <p:sp>
        <p:nvSpPr>
          <p:cNvPr id="264"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pic>
        <p:nvPicPr>
          <p:cNvPr id="265" name="Google Shape;445;g1ba1c851c4b_2_212" descr=""/>
          <p:cNvPicPr/>
          <p:nvPr/>
        </p:nvPicPr>
        <p:blipFill>
          <a:blip r:embed="rId2"/>
          <a:stretch/>
        </p:blipFill>
        <p:spPr>
          <a:xfrm>
            <a:off x="1360080" y="232560"/>
            <a:ext cx="9201960" cy="491904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266" name="Google Shape;451;g1ba1c851c4b_2_238"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267" name="Google Shape;452;g1ba1c851c4b_2_238"/>
          <p:cNvSpPr/>
          <p:nvPr/>
        </p:nvSpPr>
        <p:spPr>
          <a:xfrm>
            <a:off x="0" y="-7632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268" name="PlaceHolder 1"/>
          <p:cNvSpPr>
            <a:spLocks noGrp="1"/>
          </p:cNvSpPr>
          <p:nvPr>
            <p:ph type="title"/>
          </p:nvPr>
        </p:nvSpPr>
        <p:spPr>
          <a:xfrm>
            <a:off x="1013400" y="60480"/>
            <a:ext cx="9028800" cy="655920"/>
          </a:xfrm>
          <a:prstGeom prst="rect">
            <a:avLst/>
          </a:prstGeom>
          <a:noFill/>
          <a:ln w="0">
            <a:noFill/>
          </a:ln>
        </p:spPr>
        <p:txBody>
          <a:bodyPr anchor="ctr">
            <a:normAutofit/>
          </a:bodyPr>
          <a:p>
            <a:pPr indent="0" algn="ctr">
              <a:lnSpc>
                <a:spcPct val="100000"/>
              </a:lnSpc>
              <a:spcBef>
                <a:spcPts val="1001"/>
              </a:spcBef>
              <a:buNone/>
              <a:tabLst>
                <a:tab algn="l" pos="0"/>
              </a:tabLst>
            </a:pPr>
            <a:r>
              <a:rPr b="1" lang="fr-FR" sz="1950" spc="-1" strike="noStrike">
                <a:solidFill>
                  <a:schemeClr val="lt1"/>
                </a:solidFill>
                <a:latin typeface="Arial"/>
                <a:ea typeface="Arial"/>
              </a:rPr>
              <a:t>Série temporelle avec le modèle additif </a:t>
            </a:r>
            <a:endParaRPr b="0" lang="fr-FR" sz="1950" spc="-1" strike="noStrike">
              <a:solidFill>
                <a:srgbClr val="000000"/>
              </a:solidFill>
              <a:latin typeface="Arial"/>
            </a:endParaRPr>
          </a:p>
          <a:p>
            <a:pPr indent="0" algn="ctr">
              <a:lnSpc>
                <a:spcPct val="90000"/>
              </a:lnSpc>
              <a:buNone/>
              <a:tabLst>
                <a:tab algn="l" pos="0"/>
              </a:tabLst>
            </a:pPr>
            <a:endParaRPr b="0" lang="fr-FR" sz="2450" spc="-1" strike="noStrike">
              <a:solidFill>
                <a:srgbClr val="000000"/>
              </a:solidFill>
              <a:latin typeface="Arial"/>
            </a:endParaRPr>
          </a:p>
        </p:txBody>
      </p:sp>
      <p:sp>
        <p:nvSpPr>
          <p:cNvPr id="269"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pic>
        <p:nvPicPr>
          <p:cNvPr id="270" name="Google Shape;455;g1ba1c851c4b_2_238" descr=""/>
          <p:cNvPicPr/>
          <p:nvPr/>
        </p:nvPicPr>
        <p:blipFill>
          <a:blip r:embed="rId2"/>
          <a:stretch/>
        </p:blipFill>
        <p:spPr>
          <a:xfrm>
            <a:off x="1436040" y="388440"/>
            <a:ext cx="8183520" cy="630360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99" name="Google Shape;163;g1797d722188_0_0" descr="image décorative de la conception des yeux des taureaux"/>
          <p:cNvPicPr/>
          <p:nvPr/>
        </p:nvPicPr>
        <p:blipFill>
          <a:blip r:embed="rId1">
            <a:alphaModFix amt="15000"/>
          </a:blip>
          <a:srcRect l="0" t="6589" r="0" b="9164"/>
          <a:stretch/>
        </p:blipFill>
        <p:spPr>
          <a:xfrm>
            <a:off x="0" y="2160"/>
            <a:ext cx="12191760" cy="6855480"/>
          </a:xfrm>
          <a:prstGeom prst="rect">
            <a:avLst/>
          </a:prstGeom>
          <a:ln w="0">
            <a:noFill/>
          </a:ln>
        </p:spPr>
      </p:pic>
      <p:sp>
        <p:nvSpPr>
          <p:cNvPr id="100" name="Google Shape;164;g1797d722188_0_0"/>
          <p:cNvSpPr/>
          <p:nvPr/>
        </p:nvSpPr>
        <p:spPr>
          <a:xfrm>
            <a:off x="0" y="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101" name="PlaceHolder 1"/>
          <p:cNvSpPr>
            <a:spLocks noGrp="1"/>
          </p:cNvSpPr>
          <p:nvPr>
            <p:ph type="title"/>
          </p:nvPr>
        </p:nvSpPr>
        <p:spPr>
          <a:xfrm>
            <a:off x="913680" y="609480"/>
            <a:ext cx="10353600" cy="1325880"/>
          </a:xfrm>
          <a:prstGeom prst="rect">
            <a:avLst/>
          </a:prstGeom>
          <a:noFill/>
          <a:ln w="0">
            <a:noFill/>
          </a:ln>
        </p:spPr>
        <p:txBody>
          <a:bodyPr anchor="ctr">
            <a:normAutofit/>
          </a:bodyPr>
          <a:p>
            <a:pPr indent="0" algn="ctr">
              <a:lnSpc>
                <a:spcPct val="90000"/>
              </a:lnSpc>
              <a:buNone/>
              <a:tabLst>
                <a:tab algn="l" pos="0"/>
              </a:tabLst>
            </a:pPr>
            <a:r>
              <a:rPr b="1" lang="fr-FR" sz="3400" spc="-1" strike="noStrike">
                <a:solidFill>
                  <a:schemeClr val="lt1"/>
                </a:solidFill>
                <a:latin typeface="Bookman Old Style"/>
                <a:ea typeface="Bookman Old Style"/>
              </a:rPr>
              <a:t>Introduction</a:t>
            </a:r>
            <a:endParaRPr b="0" lang="fr-FR" sz="3400" spc="-1" strike="noStrike">
              <a:solidFill>
                <a:srgbClr val="000000"/>
              </a:solidFill>
              <a:latin typeface="Arial"/>
            </a:endParaRPr>
          </a:p>
        </p:txBody>
      </p:sp>
      <p:sp>
        <p:nvSpPr>
          <p:cNvPr id="102" name="PlaceHolder 2"/>
          <p:cNvSpPr>
            <a:spLocks noGrp="1"/>
          </p:cNvSpPr>
          <p:nvPr>
            <p:ph/>
          </p:nvPr>
        </p:nvSpPr>
        <p:spPr>
          <a:xfrm>
            <a:off x="810000" y="1602360"/>
            <a:ext cx="10457280" cy="4188600"/>
          </a:xfrm>
          <a:prstGeom prst="rect">
            <a:avLst/>
          </a:prstGeom>
          <a:noFill/>
          <a:ln w="0">
            <a:noFill/>
          </a:ln>
        </p:spPr>
        <p:txBody>
          <a:bodyPr anchor="t">
            <a:normAutofit/>
          </a:bodyPr>
          <a:p>
            <a:pPr indent="0" algn="ctr">
              <a:lnSpc>
                <a:spcPct val="120000"/>
              </a:lnSpc>
              <a:buNone/>
              <a:tabLst>
                <a:tab algn="l" pos="0"/>
              </a:tabLst>
            </a:pPr>
            <a:endParaRPr b="0" lang="fr-FR" sz="2000" spc="-1" strike="noStrike">
              <a:solidFill>
                <a:srgbClr val="000000"/>
              </a:solidFill>
              <a:latin typeface="Arial"/>
            </a:endParaRPr>
          </a:p>
          <a:p>
            <a:pPr indent="0" algn="ctr">
              <a:lnSpc>
                <a:spcPct val="120000"/>
              </a:lnSpc>
              <a:spcBef>
                <a:spcPts val="1001"/>
              </a:spcBef>
              <a:buNone/>
              <a:tabLst>
                <a:tab algn="l" pos="0"/>
              </a:tabLst>
            </a:pPr>
            <a:endParaRPr b="0" lang="fr-FR" sz="2000" spc="-1" strike="noStrike">
              <a:solidFill>
                <a:srgbClr val="000000"/>
              </a:solidFill>
              <a:latin typeface="Arial"/>
            </a:endParaRPr>
          </a:p>
          <a:p>
            <a:pPr indent="0" algn="ctr">
              <a:lnSpc>
                <a:spcPct val="120000"/>
              </a:lnSpc>
              <a:spcBef>
                <a:spcPts val="1001"/>
              </a:spcBef>
              <a:buNone/>
              <a:tabLst>
                <a:tab algn="l" pos="0"/>
              </a:tabLst>
            </a:pPr>
            <a:endParaRPr b="0" lang="fr-FR" sz="2000" spc="-1" strike="noStrike">
              <a:solidFill>
                <a:srgbClr val="000000"/>
              </a:solidFill>
              <a:latin typeface="Arial"/>
            </a:endParaRPr>
          </a:p>
        </p:txBody>
      </p:sp>
      <p:sp>
        <p:nvSpPr>
          <p:cNvPr id="103" name="PlaceHolder 3"/>
          <p:cNvSpPr>
            <a:spLocks noGrp="1"/>
          </p:cNvSpPr>
          <p:nvPr>
            <p:ph/>
          </p:nvPr>
        </p:nvSpPr>
        <p:spPr>
          <a:xfrm>
            <a:off x="810000" y="1602360"/>
            <a:ext cx="10457280" cy="4188600"/>
          </a:xfrm>
          <a:prstGeom prst="rect">
            <a:avLst/>
          </a:prstGeom>
          <a:noFill/>
          <a:ln w="0">
            <a:noFill/>
          </a:ln>
        </p:spPr>
        <p:txBody>
          <a:bodyPr anchor="t">
            <a:normAutofit/>
          </a:bodyPr>
          <a:p>
            <a:pPr indent="0" algn="ctr">
              <a:lnSpc>
                <a:spcPct val="120000"/>
              </a:lnSpc>
              <a:buNone/>
              <a:tabLst>
                <a:tab algn="l" pos="0"/>
              </a:tabLst>
            </a:pPr>
            <a:endParaRPr b="0" lang="fr-FR" sz="2000" spc="-1" strike="noStrike">
              <a:solidFill>
                <a:srgbClr val="000000"/>
              </a:solidFill>
              <a:latin typeface="Arial"/>
            </a:endParaRPr>
          </a:p>
          <a:p>
            <a:pPr indent="0" algn="ctr">
              <a:lnSpc>
                <a:spcPct val="120000"/>
              </a:lnSpc>
              <a:spcBef>
                <a:spcPts val="1001"/>
              </a:spcBef>
              <a:buNone/>
              <a:tabLst>
                <a:tab algn="l" pos="0"/>
              </a:tabLst>
            </a:pPr>
            <a:r>
              <a:rPr b="0" i="1" lang="fr-FR" sz="2000" spc="-1" strike="noStrike">
                <a:solidFill>
                  <a:schemeClr val="lt1"/>
                </a:solidFill>
                <a:latin typeface="Rockwell"/>
                <a:ea typeface="Rockwell"/>
              </a:rPr>
              <a:t>En France, l'électricité représentait plus de 24% de la consommation énergétique en 2019.</a:t>
            </a:r>
            <a:endParaRPr b="0" lang="fr-FR" sz="2000" spc="-1" strike="noStrike">
              <a:solidFill>
                <a:srgbClr val="000000"/>
              </a:solidFill>
              <a:latin typeface="Arial"/>
            </a:endParaRPr>
          </a:p>
          <a:p>
            <a:pPr indent="0" algn="ctr">
              <a:lnSpc>
                <a:spcPct val="120000"/>
              </a:lnSpc>
              <a:spcBef>
                <a:spcPts val="1001"/>
              </a:spcBef>
              <a:buNone/>
              <a:tabLst>
                <a:tab algn="l" pos="0"/>
              </a:tabLst>
            </a:pPr>
            <a:r>
              <a:rPr b="0" i="1" lang="fr-FR" sz="2000" spc="-1" strike="noStrike">
                <a:solidFill>
                  <a:schemeClr val="lt1"/>
                </a:solidFill>
                <a:latin typeface="Rockwell"/>
                <a:ea typeface="Rockwell"/>
              </a:rPr>
              <a:t>Cette consommation est en partie influencée par la température avec l’utilisation des chauffages électriques par les ménages et les entreprises.</a:t>
            </a:r>
            <a:endParaRPr b="0" lang="fr-FR" sz="2000" spc="-1" strike="noStrike">
              <a:solidFill>
                <a:srgbClr val="000000"/>
              </a:solidFill>
              <a:latin typeface="Arial"/>
            </a:endParaRPr>
          </a:p>
          <a:p>
            <a:pPr indent="0" algn="ctr">
              <a:lnSpc>
                <a:spcPct val="120000"/>
              </a:lnSpc>
              <a:spcBef>
                <a:spcPts val="1001"/>
              </a:spcBef>
              <a:buNone/>
              <a:tabLst>
                <a:tab algn="l" pos="0"/>
              </a:tabLst>
            </a:pPr>
            <a:r>
              <a:rPr b="0" i="1" lang="fr-FR" sz="2000" spc="-1" strike="noStrike">
                <a:solidFill>
                  <a:schemeClr val="lt1"/>
                </a:solidFill>
                <a:latin typeface="Rockwell"/>
                <a:ea typeface="Rockwell"/>
              </a:rPr>
              <a:t>Comme l’électricité n’est pas stockable, la production de cette dernière suit la loi de l’offre et de la demande française mais aussi européenne.</a:t>
            </a:r>
            <a:endParaRPr b="0" lang="fr-FR" sz="2000" spc="-1" strike="noStrike">
              <a:solidFill>
                <a:srgbClr val="000000"/>
              </a:solidFill>
              <a:latin typeface="Arial"/>
            </a:endParaRPr>
          </a:p>
          <a:p>
            <a:pPr indent="0" algn="ctr">
              <a:lnSpc>
                <a:spcPct val="120000"/>
              </a:lnSpc>
              <a:spcBef>
                <a:spcPts val="1001"/>
              </a:spcBef>
              <a:buNone/>
              <a:tabLst>
                <a:tab algn="l" pos="0"/>
              </a:tabLst>
            </a:pPr>
            <a:endParaRPr b="0" lang="fr-FR" sz="2000" spc="-1" strike="noStrike">
              <a:solidFill>
                <a:srgbClr val="000000"/>
              </a:solidFill>
              <a:latin typeface="Arial"/>
            </a:endParaRPr>
          </a:p>
          <a:p>
            <a:pPr indent="0" algn="ctr">
              <a:lnSpc>
                <a:spcPct val="120000"/>
              </a:lnSpc>
              <a:spcBef>
                <a:spcPts val="1001"/>
              </a:spcBef>
              <a:buNone/>
              <a:tabLst>
                <a:tab algn="l" pos="0"/>
              </a:tabLst>
            </a:pPr>
            <a:r>
              <a:rPr b="0" i="1" lang="fr-FR" sz="2000" spc="-1" strike="noStrike">
                <a:solidFill>
                  <a:schemeClr val="lt1"/>
                </a:solidFill>
                <a:latin typeface="Rockwell"/>
                <a:ea typeface="Rockwell"/>
              </a:rPr>
              <a:t>  </a:t>
            </a:r>
            <a:endParaRPr b="0" lang="fr-FR" sz="2000" spc="-1" strike="noStrike">
              <a:solidFill>
                <a:srgbClr val="000000"/>
              </a:solidFill>
              <a:latin typeface="Arial"/>
            </a:endParaRPr>
          </a:p>
          <a:p>
            <a:pPr indent="0" algn="ctr">
              <a:lnSpc>
                <a:spcPct val="120000"/>
              </a:lnSpc>
              <a:spcBef>
                <a:spcPts val="1001"/>
              </a:spcBef>
              <a:buNone/>
              <a:tabLst>
                <a:tab algn="l" pos="0"/>
              </a:tabLst>
            </a:pPr>
            <a:endParaRPr b="0" lang="fr-FR"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271" name="Google Shape;461;g1ba1c851c4b_2_250"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272" name="Google Shape;462;g1ba1c851c4b_2_250"/>
          <p:cNvSpPr/>
          <p:nvPr/>
        </p:nvSpPr>
        <p:spPr>
          <a:xfrm>
            <a:off x="0" y="-7632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273" name="PlaceHolder 1"/>
          <p:cNvSpPr>
            <a:spLocks noGrp="1"/>
          </p:cNvSpPr>
          <p:nvPr>
            <p:ph type="title"/>
          </p:nvPr>
        </p:nvSpPr>
        <p:spPr>
          <a:xfrm>
            <a:off x="1013400" y="60480"/>
            <a:ext cx="9028800" cy="655920"/>
          </a:xfrm>
          <a:prstGeom prst="rect">
            <a:avLst/>
          </a:prstGeom>
          <a:noFill/>
          <a:ln w="0">
            <a:noFill/>
          </a:ln>
        </p:spPr>
        <p:txBody>
          <a:bodyPr anchor="ctr">
            <a:normAutofit/>
          </a:bodyPr>
          <a:p>
            <a:pPr indent="0" algn="ctr">
              <a:lnSpc>
                <a:spcPct val="100000"/>
              </a:lnSpc>
              <a:spcBef>
                <a:spcPts val="1001"/>
              </a:spcBef>
              <a:buNone/>
              <a:tabLst>
                <a:tab algn="l" pos="0"/>
              </a:tabLst>
            </a:pPr>
            <a:r>
              <a:rPr b="1" lang="fr-FR" sz="1950" spc="-1" strike="noStrike">
                <a:solidFill>
                  <a:schemeClr val="lt1"/>
                </a:solidFill>
                <a:latin typeface="Arial"/>
                <a:ea typeface="Arial"/>
              </a:rPr>
              <a:t>Prévision par lissage exponentiel par la méthode de Holt-Winters</a:t>
            </a:r>
            <a:endParaRPr b="0" lang="fr-FR" sz="1950" spc="-1" strike="noStrike">
              <a:solidFill>
                <a:srgbClr val="000000"/>
              </a:solidFill>
              <a:latin typeface="Arial"/>
            </a:endParaRPr>
          </a:p>
          <a:p>
            <a:pPr indent="0" algn="ctr">
              <a:lnSpc>
                <a:spcPct val="90000"/>
              </a:lnSpc>
              <a:buNone/>
              <a:tabLst>
                <a:tab algn="l" pos="0"/>
              </a:tabLst>
            </a:pPr>
            <a:endParaRPr b="0" lang="fr-FR" sz="2450" spc="-1" strike="noStrike">
              <a:solidFill>
                <a:srgbClr val="000000"/>
              </a:solidFill>
              <a:latin typeface="Arial"/>
            </a:endParaRPr>
          </a:p>
        </p:txBody>
      </p:sp>
      <p:sp>
        <p:nvSpPr>
          <p:cNvPr id="274"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pic>
        <p:nvPicPr>
          <p:cNvPr id="275" name="Google Shape;465;g1ba1c851c4b_2_250" descr=""/>
          <p:cNvPicPr/>
          <p:nvPr/>
        </p:nvPicPr>
        <p:blipFill>
          <a:blip r:embed="rId2"/>
          <a:stretch/>
        </p:blipFill>
        <p:spPr>
          <a:xfrm>
            <a:off x="253800" y="955080"/>
            <a:ext cx="11569680" cy="479520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276" name="Google Shape;471;g1ba1c851c4b_2_261"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277" name="Google Shape;472;g1ba1c851c4b_2_261"/>
          <p:cNvSpPr/>
          <p:nvPr/>
        </p:nvSpPr>
        <p:spPr>
          <a:xfrm>
            <a:off x="0" y="-7632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278" name="PlaceHolder 1"/>
          <p:cNvSpPr>
            <a:spLocks noGrp="1"/>
          </p:cNvSpPr>
          <p:nvPr>
            <p:ph type="title"/>
          </p:nvPr>
        </p:nvSpPr>
        <p:spPr>
          <a:xfrm>
            <a:off x="1013400" y="60480"/>
            <a:ext cx="9028800" cy="655920"/>
          </a:xfrm>
          <a:prstGeom prst="rect">
            <a:avLst/>
          </a:prstGeom>
          <a:noFill/>
          <a:ln w="0">
            <a:noFill/>
          </a:ln>
        </p:spPr>
        <p:txBody>
          <a:bodyPr anchor="ctr">
            <a:normAutofit/>
          </a:bodyPr>
          <a:p>
            <a:pPr indent="0" algn="ctr">
              <a:lnSpc>
                <a:spcPct val="100000"/>
              </a:lnSpc>
              <a:spcBef>
                <a:spcPts val="1001"/>
              </a:spcBef>
              <a:buNone/>
              <a:tabLst>
                <a:tab algn="l" pos="0"/>
              </a:tabLst>
            </a:pPr>
            <a:r>
              <a:rPr b="1" lang="fr-FR" sz="1950" spc="-1" strike="noStrike">
                <a:solidFill>
                  <a:schemeClr val="lt1"/>
                </a:solidFill>
                <a:latin typeface="Arial"/>
                <a:ea typeface="Arial"/>
              </a:rPr>
              <a:t>Prévision par lissage exponentiel par la méthode de Holt-Winters</a:t>
            </a:r>
            <a:endParaRPr b="0" lang="fr-FR" sz="1950" spc="-1" strike="noStrike">
              <a:solidFill>
                <a:srgbClr val="000000"/>
              </a:solidFill>
              <a:latin typeface="Arial"/>
            </a:endParaRPr>
          </a:p>
          <a:p>
            <a:pPr indent="0" algn="ctr">
              <a:lnSpc>
                <a:spcPct val="90000"/>
              </a:lnSpc>
              <a:buNone/>
              <a:tabLst>
                <a:tab algn="l" pos="0"/>
              </a:tabLst>
            </a:pPr>
            <a:endParaRPr b="0" lang="fr-FR" sz="2450" spc="-1" strike="noStrike">
              <a:solidFill>
                <a:srgbClr val="000000"/>
              </a:solidFill>
              <a:latin typeface="Arial"/>
            </a:endParaRPr>
          </a:p>
        </p:txBody>
      </p:sp>
      <p:sp>
        <p:nvSpPr>
          <p:cNvPr id="279"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pic>
        <p:nvPicPr>
          <p:cNvPr id="280" name="Google Shape;475;g1ba1c851c4b_2_261" descr=""/>
          <p:cNvPicPr/>
          <p:nvPr/>
        </p:nvPicPr>
        <p:blipFill>
          <a:blip r:embed="rId2"/>
          <a:stretch/>
        </p:blipFill>
        <p:spPr>
          <a:xfrm>
            <a:off x="445320" y="594720"/>
            <a:ext cx="11457000" cy="585432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281" name="Google Shape;481;g1ba1c851c4b_2_271"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282" name="Google Shape;482;g1ba1c851c4b_2_271"/>
          <p:cNvSpPr/>
          <p:nvPr/>
        </p:nvSpPr>
        <p:spPr>
          <a:xfrm>
            <a:off x="0" y="-7632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283" name="PlaceHolder 1"/>
          <p:cNvSpPr>
            <a:spLocks noGrp="1"/>
          </p:cNvSpPr>
          <p:nvPr>
            <p:ph type="title"/>
          </p:nvPr>
        </p:nvSpPr>
        <p:spPr>
          <a:xfrm>
            <a:off x="1013400" y="60480"/>
            <a:ext cx="9028800" cy="655920"/>
          </a:xfrm>
          <a:prstGeom prst="rect">
            <a:avLst/>
          </a:prstGeom>
          <a:noFill/>
          <a:ln w="0">
            <a:noFill/>
          </a:ln>
        </p:spPr>
        <p:txBody>
          <a:bodyPr anchor="ctr">
            <a:normAutofit/>
          </a:bodyPr>
          <a:p>
            <a:pPr indent="0" algn="ctr">
              <a:lnSpc>
                <a:spcPct val="100000"/>
              </a:lnSpc>
              <a:spcBef>
                <a:spcPts val="1001"/>
              </a:spcBef>
              <a:buNone/>
              <a:tabLst>
                <a:tab algn="l" pos="0"/>
              </a:tabLst>
            </a:pPr>
            <a:r>
              <a:rPr b="1" lang="fr-FR" sz="1950" spc="-1" strike="noStrike">
                <a:solidFill>
                  <a:schemeClr val="lt1"/>
                </a:solidFill>
                <a:latin typeface="Arial"/>
                <a:ea typeface="Arial"/>
              </a:rPr>
              <a:t>Prévision par lissage exponentiel par la méthode de Holt-Winters</a:t>
            </a:r>
            <a:endParaRPr b="0" lang="fr-FR" sz="1950" spc="-1" strike="noStrike">
              <a:solidFill>
                <a:srgbClr val="000000"/>
              </a:solidFill>
              <a:latin typeface="Arial"/>
            </a:endParaRPr>
          </a:p>
          <a:p>
            <a:pPr indent="0" algn="ctr">
              <a:lnSpc>
                <a:spcPct val="90000"/>
              </a:lnSpc>
              <a:buNone/>
              <a:tabLst>
                <a:tab algn="l" pos="0"/>
              </a:tabLst>
            </a:pPr>
            <a:endParaRPr b="0" lang="fr-FR" sz="2450" spc="-1" strike="noStrike">
              <a:solidFill>
                <a:srgbClr val="000000"/>
              </a:solidFill>
              <a:latin typeface="Arial"/>
            </a:endParaRPr>
          </a:p>
        </p:txBody>
      </p:sp>
      <p:sp>
        <p:nvSpPr>
          <p:cNvPr id="284"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pic>
        <p:nvPicPr>
          <p:cNvPr id="285" name="Google Shape;485;g1ba1c851c4b_2_271" descr=""/>
          <p:cNvPicPr/>
          <p:nvPr/>
        </p:nvPicPr>
        <p:blipFill>
          <a:blip r:embed="rId2"/>
          <a:stretch/>
        </p:blipFill>
        <p:spPr>
          <a:xfrm>
            <a:off x="1006920" y="467280"/>
            <a:ext cx="10063080" cy="615672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286" name="Google Shape;491;g1ba1c851c4b_2_281"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287" name="Google Shape;492;g1ba1c851c4b_2_281"/>
          <p:cNvSpPr/>
          <p:nvPr/>
        </p:nvSpPr>
        <p:spPr>
          <a:xfrm>
            <a:off x="0" y="-7632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288" name="PlaceHolder 1"/>
          <p:cNvSpPr>
            <a:spLocks noGrp="1"/>
          </p:cNvSpPr>
          <p:nvPr>
            <p:ph type="title"/>
          </p:nvPr>
        </p:nvSpPr>
        <p:spPr>
          <a:xfrm>
            <a:off x="1013400" y="60480"/>
            <a:ext cx="9028800" cy="655920"/>
          </a:xfrm>
          <a:prstGeom prst="rect">
            <a:avLst/>
          </a:prstGeom>
          <a:noFill/>
          <a:ln w="0">
            <a:noFill/>
          </a:ln>
        </p:spPr>
        <p:txBody>
          <a:bodyPr anchor="ctr">
            <a:normAutofit/>
          </a:bodyPr>
          <a:p>
            <a:pPr marL="190440" indent="0" algn="ctr">
              <a:lnSpc>
                <a:spcPct val="100000"/>
              </a:lnSpc>
              <a:spcBef>
                <a:spcPts val="1001"/>
              </a:spcBef>
              <a:buNone/>
              <a:tabLst>
                <a:tab algn="l" pos="0"/>
              </a:tabLst>
            </a:pPr>
            <a:r>
              <a:rPr b="1" lang="fr-FR" sz="2950" spc="-1" strike="noStrike">
                <a:solidFill>
                  <a:schemeClr val="lt1"/>
                </a:solidFill>
                <a:latin typeface="Arial"/>
                <a:ea typeface="Arial"/>
              </a:rPr>
              <a:t>Conclusion</a:t>
            </a:r>
            <a:endParaRPr b="0" lang="fr-FR" sz="2950" spc="-1" strike="noStrike">
              <a:solidFill>
                <a:srgbClr val="000000"/>
              </a:solidFill>
              <a:latin typeface="Arial"/>
            </a:endParaRPr>
          </a:p>
          <a:p>
            <a:pPr indent="0" algn="ctr">
              <a:lnSpc>
                <a:spcPct val="90000"/>
              </a:lnSpc>
              <a:buNone/>
              <a:tabLst>
                <a:tab algn="l" pos="0"/>
              </a:tabLst>
            </a:pPr>
            <a:endParaRPr b="0" lang="fr-FR" sz="2450" spc="-1" strike="noStrike">
              <a:solidFill>
                <a:srgbClr val="000000"/>
              </a:solidFill>
              <a:latin typeface="Arial"/>
            </a:endParaRPr>
          </a:p>
        </p:txBody>
      </p:sp>
      <p:sp>
        <p:nvSpPr>
          <p:cNvPr id="289" name="PlaceHolder 2"/>
          <p:cNvSpPr>
            <a:spLocks noGrp="1"/>
          </p:cNvSpPr>
          <p:nvPr>
            <p:ph/>
          </p:nvPr>
        </p:nvSpPr>
        <p:spPr>
          <a:xfrm>
            <a:off x="867240" y="1029600"/>
            <a:ext cx="10457280" cy="4188600"/>
          </a:xfrm>
          <a:prstGeom prst="rect">
            <a:avLst/>
          </a:prstGeom>
          <a:noFill/>
          <a:ln w="0">
            <a:noFill/>
          </a:ln>
        </p:spPr>
        <p:txBody>
          <a:bodyPr anchor="ctr">
            <a:normAutofit/>
          </a:bodyPr>
          <a:p>
            <a:pPr indent="0" algn="ctr">
              <a:lnSpc>
                <a:spcPct val="120000"/>
              </a:lnSpc>
              <a:buNone/>
              <a:tabLst>
                <a:tab algn="l" pos="0"/>
              </a:tabLst>
            </a:pPr>
            <a:endParaRPr b="0" lang="fr-FR" sz="2000" spc="-1" strike="noStrike">
              <a:solidFill>
                <a:srgbClr val="000000"/>
              </a:solidFill>
              <a:latin typeface="Arial"/>
            </a:endParaRPr>
          </a:p>
          <a:p>
            <a:pPr marL="190440" indent="0">
              <a:lnSpc>
                <a:spcPct val="100000"/>
              </a:lnSpc>
              <a:spcBef>
                <a:spcPts val="1001"/>
              </a:spcBef>
              <a:buNone/>
              <a:tabLst>
                <a:tab algn="l" pos="0"/>
              </a:tabLst>
            </a:pPr>
            <a:endParaRPr b="0" lang="fr-FR" sz="1950" spc="-1" strike="noStrike">
              <a:solidFill>
                <a:srgbClr val="000000"/>
              </a:solidFill>
              <a:latin typeface="Arial"/>
            </a:endParaRPr>
          </a:p>
          <a:p>
            <a:pPr indent="0" algn="ctr">
              <a:lnSpc>
                <a:spcPct val="115000"/>
              </a:lnSpc>
              <a:spcBef>
                <a:spcPts val="1100"/>
              </a:spcBef>
              <a:buNone/>
              <a:tabLst>
                <a:tab algn="l" pos="0"/>
              </a:tabLst>
            </a:pPr>
            <a:r>
              <a:rPr b="0" lang="fr-FR" sz="1750" spc="-1" strike="noStrike">
                <a:solidFill>
                  <a:schemeClr val="lt1"/>
                </a:solidFill>
                <a:latin typeface="Arial"/>
                <a:ea typeface="Arial"/>
              </a:rPr>
              <a:t>En conclusion, l'utilisation des techniques de machine learning pour analyser, classer et prédire la consommation d'électricité peut offrir de nombreux avantages, tels que l'optimisation de la production d'électricité et la réduction des coûts associés à la consommation d'énergie. Grâce à leur capacité à extraire des informations précieuses à partir de données complexes, les algorithmes d'apprentissage automatique peuvent jouer un rôle crucial dans la gestion efficace de la consommation d'électricité. Cependant, il est important de noter que cette approche doit être utilisée avec prudence et en prenant en compte les différents facteurs qui peuvent affecter la consommation d'électricité, afin de garantir des résultats précis et fiables.</a:t>
            </a:r>
            <a:endParaRPr b="0" lang="fr-FR" sz="1750" spc="-1" strike="noStrike">
              <a:solidFill>
                <a:srgbClr val="000000"/>
              </a:solidFill>
              <a:latin typeface="Arial"/>
            </a:endParaRPr>
          </a:p>
          <a:p>
            <a:pPr indent="0">
              <a:lnSpc>
                <a:spcPct val="120000"/>
              </a:lnSpc>
              <a:spcBef>
                <a:spcPts val="1001"/>
              </a:spcBef>
              <a:buNone/>
              <a:tabLst>
                <a:tab algn="l" pos="0"/>
              </a:tabLst>
            </a:pPr>
            <a:endParaRPr b="0" lang="fr-FR"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104" name="Google Shape;173;g1797d722188_0_9" descr="image décorative de la conception des yeux des taureaux"/>
          <p:cNvPicPr/>
          <p:nvPr/>
        </p:nvPicPr>
        <p:blipFill>
          <a:blip r:embed="rId1">
            <a:alphaModFix amt="15000"/>
          </a:blip>
          <a:srcRect l="0" t="6589" r="0" b="9164"/>
          <a:stretch/>
        </p:blipFill>
        <p:spPr>
          <a:xfrm>
            <a:off x="0" y="2160"/>
            <a:ext cx="12191760" cy="6855480"/>
          </a:xfrm>
          <a:prstGeom prst="rect">
            <a:avLst/>
          </a:prstGeom>
          <a:ln w="0">
            <a:noFill/>
          </a:ln>
        </p:spPr>
      </p:pic>
      <p:sp>
        <p:nvSpPr>
          <p:cNvPr id="105" name="Google Shape;174;g1797d722188_0_9"/>
          <p:cNvSpPr/>
          <p:nvPr/>
        </p:nvSpPr>
        <p:spPr>
          <a:xfrm>
            <a:off x="0" y="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106" name="PlaceHolder 1"/>
          <p:cNvSpPr>
            <a:spLocks noGrp="1"/>
          </p:cNvSpPr>
          <p:nvPr>
            <p:ph type="title"/>
          </p:nvPr>
        </p:nvSpPr>
        <p:spPr>
          <a:xfrm>
            <a:off x="913680" y="609480"/>
            <a:ext cx="10353600" cy="1325880"/>
          </a:xfrm>
          <a:prstGeom prst="rect">
            <a:avLst/>
          </a:prstGeom>
          <a:noFill/>
          <a:ln w="0">
            <a:noFill/>
          </a:ln>
        </p:spPr>
        <p:txBody>
          <a:bodyPr anchor="ctr">
            <a:normAutofit/>
          </a:bodyPr>
          <a:p>
            <a:pPr indent="0" algn="ctr">
              <a:lnSpc>
                <a:spcPct val="90000"/>
              </a:lnSpc>
              <a:buNone/>
              <a:tabLst>
                <a:tab algn="l" pos="0"/>
              </a:tabLst>
            </a:pPr>
            <a:r>
              <a:rPr b="1" lang="fr-FR" sz="3400" spc="-1" strike="noStrike">
                <a:solidFill>
                  <a:schemeClr val="lt1"/>
                </a:solidFill>
                <a:latin typeface="Bookman Old Style"/>
                <a:ea typeface="Bookman Old Style"/>
              </a:rPr>
              <a:t>Problématique</a:t>
            </a:r>
            <a:endParaRPr b="0" lang="fr-FR" sz="3400" spc="-1" strike="noStrike">
              <a:solidFill>
                <a:srgbClr val="000000"/>
              </a:solidFill>
              <a:latin typeface="Arial"/>
            </a:endParaRPr>
          </a:p>
        </p:txBody>
      </p:sp>
      <p:sp>
        <p:nvSpPr>
          <p:cNvPr id="107" name="PlaceHolder 2"/>
          <p:cNvSpPr>
            <a:spLocks noGrp="1"/>
          </p:cNvSpPr>
          <p:nvPr>
            <p:ph/>
          </p:nvPr>
        </p:nvSpPr>
        <p:spPr>
          <a:xfrm>
            <a:off x="810000" y="1602360"/>
            <a:ext cx="10457280" cy="4188600"/>
          </a:xfrm>
          <a:prstGeom prst="rect">
            <a:avLst/>
          </a:prstGeom>
          <a:noFill/>
          <a:ln w="0">
            <a:noFill/>
          </a:ln>
        </p:spPr>
        <p:txBody>
          <a:bodyPr anchor="t">
            <a:normAutofit/>
          </a:bodyPr>
          <a:p>
            <a:pPr indent="0" algn="ctr">
              <a:lnSpc>
                <a:spcPct val="120000"/>
              </a:lnSpc>
              <a:buNone/>
              <a:tabLst>
                <a:tab algn="l" pos="0"/>
              </a:tabLst>
            </a:pPr>
            <a:endParaRPr b="0" lang="fr-FR" sz="2000" spc="-1" strike="noStrike">
              <a:solidFill>
                <a:srgbClr val="000000"/>
              </a:solidFill>
              <a:latin typeface="Arial"/>
            </a:endParaRPr>
          </a:p>
          <a:p>
            <a:pPr indent="0" algn="ctr">
              <a:lnSpc>
                <a:spcPct val="120000"/>
              </a:lnSpc>
              <a:spcBef>
                <a:spcPts val="1001"/>
              </a:spcBef>
              <a:buNone/>
              <a:tabLst>
                <a:tab algn="l" pos="0"/>
              </a:tabLst>
            </a:pPr>
            <a:endParaRPr b="0" lang="fr-FR" sz="2000" spc="-1" strike="noStrike">
              <a:solidFill>
                <a:srgbClr val="000000"/>
              </a:solidFill>
              <a:latin typeface="Arial"/>
            </a:endParaRPr>
          </a:p>
          <a:p>
            <a:pPr indent="0" algn="ctr">
              <a:lnSpc>
                <a:spcPct val="120000"/>
              </a:lnSpc>
              <a:spcBef>
                <a:spcPts val="1001"/>
              </a:spcBef>
              <a:buNone/>
              <a:tabLst>
                <a:tab algn="l" pos="0"/>
              </a:tabLst>
            </a:pPr>
            <a:endParaRPr b="0" lang="fr-FR" sz="2000" spc="-1" strike="noStrike">
              <a:solidFill>
                <a:srgbClr val="000000"/>
              </a:solidFill>
              <a:latin typeface="Arial"/>
            </a:endParaRPr>
          </a:p>
        </p:txBody>
      </p:sp>
      <p:sp>
        <p:nvSpPr>
          <p:cNvPr id="108" name="PlaceHolder 3"/>
          <p:cNvSpPr>
            <a:spLocks noGrp="1"/>
          </p:cNvSpPr>
          <p:nvPr>
            <p:ph/>
          </p:nvPr>
        </p:nvSpPr>
        <p:spPr>
          <a:xfrm>
            <a:off x="702360" y="1821960"/>
            <a:ext cx="10457280" cy="4188600"/>
          </a:xfrm>
          <a:prstGeom prst="rect">
            <a:avLst/>
          </a:prstGeom>
          <a:noFill/>
          <a:ln w="0">
            <a:noFill/>
          </a:ln>
        </p:spPr>
        <p:txBody>
          <a:bodyPr anchor="t">
            <a:normAutofit/>
          </a:bodyPr>
          <a:p>
            <a:pPr indent="0" algn="ctr">
              <a:lnSpc>
                <a:spcPct val="120000"/>
              </a:lnSpc>
              <a:buNone/>
              <a:tabLst>
                <a:tab algn="l" pos="0"/>
              </a:tabLst>
            </a:pPr>
            <a:endParaRPr b="0" lang="fr-FR" sz="2000" spc="-1" strike="noStrike">
              <a:solidFill>
                <a:srgbClr val="000000"/>
              </a:solidFill>
              <a:latin typeface="Arial"/>
            </a:endParaRPr>
          </a:p>
          <a:p>
            <a:pPr indent="0" algn="ctr">
              <a:lnSpc>
                <a:spcPct val="120000"/>
              </a:lnSpc>
              <a:spcBef>
                <a:spcPts val="1001"/>
              </a:spcBef>
              <a:buNone/>
              <a:tabLst>
                <a:tab algn="l" pos="0"/>
              </a:tabLst>
            </a:pPr>
            <a:r>
              <a:rPr b="0" i="1" lang="fr-FR" sz="2810" spc="-1" strike="noStrike">
                <a:solidFill>
                  <a:schemeClr val="lt1"/>
                </a:solidFill>
                <a:latin typeface="Rockwell"/>
                <a:ea typeface="Rockwell"/>
              </a:rPr>
              <a:t>L’année 2022 est marquée par une crise énergétique sans précédent, la France risque une pénurie d’électricité pour les prochaines années, c’est pourquoi nous allons analyser la consommation et la production d’électricité des 10 dernières années en fonction des DJU du chauffage afin de prédire ce qui se passerait pour les prochaines années.</a:t>
            </a:r>
            <a:endParaRPr b="0" lang="fr-FR" sz="2810" spc="-1" strike="noStrike">
              <a:solidFill>
                <a:srgbClr val="000000"/>
              </a:solidFill>
              <a:latin typeface="Arial"/>
            </a:endParaRPr>
          </a:p>
          <a:p>
            <a:pPr indent="0">
              <a:lnSpc>
                <a:spcPct val="120000"/>
              </a:lnSpc>
              <a:spcBef>
                <a:spcPts val="1001"/>
              </a:spcBef>
              <a:buNone/>
              <a:tabLst>
                <a:tab algn="l" pos="0"/>
              </a:tabLst>
            </a:pPr>
            <a:endParaRPr b="0" lang="fr-FR" sz="2000" spc="-1" strike="noStrike">
              <a:solidFill>
                <a:srgbClr val="000000"/>
              </a:solidFill>
              <a:latin typeface="Arial"/>
            </a:endParaRPr>
          </a:p>
          <a:p>
            <a:pPr indent="0" algn="ctr">
              <a:lnSpc>
                <a:spcPct val="120000"/>
              </a:lnSpc>
              <a:spcBef>
                <a:spcPts val="1001"/>
              </a:spcBef>
              <a:buNone/>
              <a:tabLst>
                <a:tab algn="l" pos="0"/>
              </a:tabLst>
            </a:pPr>
            <a:endParaRPr b="0" lang="fr-FR" sz="2000" spc="-1" strike="noStrike">
              <a:solidFill>
                <a:srgbClr val="000000"/>
              </a:solidFill>
              <a:latin typeface="Arial"/>
            </a:endParaRPr>
          </a:p>
          <a:p>
            <a:pPr indent="0" algn="ctr">
              <a:lnSpc>
                <a:spcPct val="120000"/>
              </a:lnSpc>
              <a:spcBef>
                <a:spcPts val="1001"/>
              </a:spcBef>
              <a:buNone/>
              <a:tabLst>
                <a:tab algn="l" pos="0"/>
              </a:tabLst>
            </a:pPr>
            <a:endParaRPr b="0" lang="fr-FR"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109" name="Google Shape;183;p6" descr="image décorative de la conception des yeux des taureaux"/>
          <p:cNvPicPr/>
          <p:nvPr/>
        </p:nvPicPr>
        <p:blipFill>
          <a:blip r:embed="rId1">
            <a:alphaModFix amt="15000"/>
          </a:blip>
          <a:srcRect l="0" t="6583" r="0" b="9169"/>
          <a:stretch/>
        </p:blipFill>
        <p:spPr>
          <a:xfrm>
            <a:off x="0" y="2160"/>
            <a:ext cx="12191760" cy="6855480"/>
          </a:xfrm>
          <a:prstGeom prst="rect">
            <a:avLst/>
          </a:prstGeom>
          <a:ln w="0">
            <a:noFill/>
          </a:ln>
        </p:spPr>
      </p:pic>
      <p:sp>
        <p:nvSpPr>
          <p:cNvPr id="110" name="Google Shape;184;p6"/>
          <p:cNvSpPr/>
          <p:nvPr/>
        </p:nvSpPr>
        <p:spPr>
          <a:xfrm>
            <a:off x="0" y="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111" name="PlaceHolder 1"/>
          <p:cNvSpPr>
            <a:spLocks noGrp="1"/>
          </p:cNvSpPr>
          <p:nvPr>
            <p:ph type="title"/>
          </p:nvPr>
        </p:nvSpPr>
        <p:spPr>
          <a:xfrm>
            <a:off x="913680" y="275400"/>
            <a:ext cx="10353240" cy="1325880"/>
          </a:xfrm>
          <a:prstGeom prst="rect">
            <a:avLst/>
          </a:prstGeom>
          <a:noFill/>
          <a:ln w="0">
            <a:noFill/>
          </a:ln>
        </p:spPr>
        <p:txBody>
          <a:bodyPr anchor="ctr">
            <a:normAutofit/>
          </a:bodyPr>
          <a:p>
            <a:pPr indent="0" algn="ctr">
              <a:lnSpc>
                <a:spcPct val="90000"/>
              </a:lnSpc>
              <a:buNone/>
              <a:tabLst>
                <a:tab algn="l" pos="0"/>
              </a:tabLst>
            </a:pPr>
            <a:r>
              <a:rPr b="1" i="1" lang="fr-FR" sz="3400" spc="-1" strike="noStrike">
                <a:solidFill>
                  <a:schemeClr val="lt1"/>
                </a:solidFill>
                <a:latin typeface="Bookman Old Style"/>
                <a:ea typeface="Bookman Old Style"/>
              </a:rPr>
              <a:t>ÉTAPES DE LA RÉALISATION DU PROJET</a:t>
            </a:r>
            <a:endParaRPr b="0" lang="fr-FR" sz="3400" spc="-1" strike="noStrike">
              <a:solidFill>
                <a:srgbClr val="000000"/>
              </a:solidFill>
              <a:latin typeface="Arial"/>
            </a:endParaRPr>
          </a:p>
        </p:txBody>
      </p:sp>
      <p:grpSp>
        <p:nvGrpSpPr>
          <p:cNvPr id="112" name="Google Shape;186;p6"/>
          <p:cNvGrpSpPr/>
          <p:nvPr/>
        </p:nvGrpSpPr>
        <p:grpSpPr>
          <a:xfrm>
            <a:off x="1069920" y="1247040"/>
            <a:ext cx="9822240" cy="4201200"/>
            <a:chOff x="1069920" y="1247040"/>
            <a:chExt cx="9822240" cy="4201200"/>
          </a:xfrm>
        </p:grpSpPr>
        <p:sp>
          <p:nvSpPr>
            <p:cNvPr id="113" name="Google Shape;187;p6"/>
            <p:cNvSpPr/>
            <p:nvPr/>
          </p:nvSpPr>
          <p:spPr>
            <a:xfrm>
              <a:off x="4771080" y="2287800"/>
              <a:ext cx="1085400" cy="816840"/>
            </a:xfrm>
            <a:custGeom>
              <a:avLst/>
              <a:gdLst>
                <a:gd name="textAreaLeft" fmla="*/ 0 w 1085400"/>
                <a:gd name="textAreaRight" fmla="*/ 1085760 w 1085400"/>
                <a:gd name="textAreaTop" fmla="*/ 0 h 816840"/>
                <a:gd name="textAreaBottom" fmla="*/ 817200 h 816840"/>
              </a:gdLst>
              <a:ahLst/>
              <a:rect l="textAreaLeft" t="textAreaTop" r="textAreaRight" b="textAreaBottom"/>
              <a:pathLst>
                <a:path w="120000" h="120000">
                  <a:moveTo>
                    <a:pt x="120000" y="0"/>
                  </a:moveTo>
                  <a:lnTo>
                    <a:pt x="120000" y="120000"/>
                  </a:lnTo>
                  <a:lnTo>
                    <a:pt x="0" y="120000"/>
                  </a:lnTo>
                </a:path>
              </a:pathLst>
            </a:custGeom>
            <a:noFill/>
            <a:ln w="19050">
              <a:solidFill>
                <a:srgbClr val="7d9c32"/>
              </a:solidFill>
              <a:round/>
            </a:ln>
          </p:spPr>
          <p:style>
            <a:lnRef idx="0"/>
            <a:fillRef idx="0"/>
            <a:effectRef idx="0"/>
            <a:fontRef idx="minor"/>
          </p:style>
        </p:sp>
        <p:sp>
          <p:nvSpPr>
            <p:cNvPr id="114" name="Google Shape;188;p6"/>
            <p:cNvSpPr/>
            <p:nvPr/>
          </p:nvSpPr>
          <p:spPr>
            <a:xfrm>
              <a:off x="5856840" y="2287800"/>
              <a:ext cx="4120920" cy="2146680"/>
            </a:xfrm>
            <a:custGeom>
              <a:avLst/>
              <a:gdLst>
                <a:gd name="textAreaLeft" fmla="*/ 0 w 4120920"/>
                <a:gd name="textAreaRight" fmla="*/ 4121280 w 4120920"/>
                <a:gd name="textAreaTop" fmla="*/ 0 h 2146680"/>
                <a:gd name="textAreaBottom" fmla="*/ 2147040 h 2146680"/>
              </a:gdLst>
              <a:ahLst/>
              <a:rect l="textAreaLeft" t="textAreaTop" r="textAreaRight" b="textAreaBottom"/>
              <a:pathLst>
                <a:path w="120000" h="120000">
                  <a:moveTo>
                    <a:pt x="0" y="0"/>
                  </a:moveTo>
                  <a:lnTo>
                    <a:pt x="0" y="108286"/>
                  </a:lnTo>
                  <a:lnTo>
                    <a:pt x="120000" y="108286"/>
                  </a:lnTo>
                  <a:lnTo>
                    <a:pt x="120000" y="120000"/>
                  </a:lnTo>
                </a:path>
              </a:pathLst>
            </a:custGeom>
            <a:noFill/>
            <a:ln w="19050">
              <a:solidFill>
                <a:srgbClr val="7d9c32"/>
              </a:solidFill>
              <a:round/>
            </a:ln>
          </p:spPr>
          <p:style>
            <a:lnRef idx="0"/>
            <a:fillRef idx="0"/>
            <a:effectRef idx="0"/>
            <a:fontRef idx="minor"/>
          </p:style>
        </p:sp>
        <p:sp>
          <p:nvSpPr>
            <p:cNvPr id="115" name="Google Shape;189;p6"/>
            <p:cNvSpPr/>
            <p:nvPr/>
          </p:nvSpPr>
          <p:spPr>
            <a:xfrm>
              <a:off x="5856840" y="2287800"/>
              <a:ext cx="1813320" cy="2162880"/>
            </a:xfrm>
            <a:custGeom>
              <a:avLst/>
              <a:gdLst>
                <a:gd name="textAreaLeft" fmla="*/ 0 w 1813320"/>
                <a:gd name="textAreaRight" fmla="*/ 1813680 w 1813320"/>
                <a:gd name="textAreaTop" fmla="*/ 0 h 2162880"/>
                <a:gd name="textAreaBottom" fmla="*/ 2163240 h 2162880"/>
              </a:gdLst>
              <a:ahLst/>
              <a:rect l="textAreaLeft" t="textAreaTop" r="textAreaRight" b="textAreaBottom"/>
              <a:pathLst>
                <a:path w="120000" h="120000">
                  <a:moveTo>
                    <a:pt x="0" y="0"/>
                  </a:moveTo>
                  <a:lnTo>
                    <a:pt x="0" y="108373"/>
                  </a:lnTo>
                  <a:lnTo>
                    <a:pt x="120000" y="108373"/>
                  </a:lnTo>
                  <a:lnTo>
                    <a:pt x="120000" y="120000"/>
                  </a:lnTo>
                </a:path>
              </a:pathLst>
            </a:custGeom>
            <a:noFill/>
            <a:ln w="19050">
              <a:solidFill>
                <a:srgbClr val="7d9c32"/>
              </a:solidFill>
              <a:round/>
            </a:ln>
          </p:spPr>
          <p:style>
            <a:lnRef idx="0"/>
            <a:fillRef idx="0"/>
            <a:effectRef idx="0"/>
            <a:fontRef idx="minor"/>
          </p:style>
        </p:sp>
        <p:sp>
          <p:nvSpPr>
            <p:cNvPr id="116" name="Google Shape;190;p6"/>
            <p:cNvSpPr/>
            <p:nvPr/>
          </p:nvSpPr>
          <p:spPr>
            <a:xfrm>
              <a:off x="4647960" y="2287800"/>
              <a:ext cx="1208880" cy="2156400"/>
            </a:xfrm>
            <a:custGeom>
              <a:avLst/>
              <a:gdLst>
                <a:gd name="textAreaLeft" fmla="*/ 0 w 1208880"/>
                <a:gd name="textAreaRight" fmla="*/ 1209240 w 1208880"/>
                <a:gd name="textAreaTop" fmla="*/ 0 h 2156400"/>
                <a:gd name="textAreaBottom" fmla="*/ 2156760 h 2156400"/>
              </a:gdLst>
              <a:ahLst/>
              <a:rect l="textAreaLeft" t="textAreaTop" r="textAreaRight" b="textAreaBottom"/>
              <a:pathLst>
                <a:path w="120000" h="120000">
                  <a:moveTo>
                    <a:pt x="120000" y="0"/>
                  </a:moveTo>
                  <a:lnTo>
                    <a:pt x="120000" y="108339"/>
                  </a:lnTo>
                  <a:lnTo>
                    <a:pt x="0" y="108339"/>
                  </a:lnTo>
                  <a:lnTo>
                    <a:pt x="0" y="120000"/>
                  </a:lnTo>
                </a:path>
              </a:pathLst>
            </a:custGeom>
            <a:noFill/>
            <a:ln w="19050">
              <a:solidFill>
                <a:srgbClr val="7d9c32"/>
              </a:solidFill>
              <a:round/>
            </a:ln>
          </p:spPr>
          <p:style>
            <a:lnRef idx="0"/>
            <a:fillRef idx="0"/>
            <a:effectRef idx="0"/>
            <a:fontRef idx="minor"/>
          </p:style>
        </p:sp>
        <p:sp>
          <p:nvSpPr>
            <p:cNvPr id="117" name="Google Shape;191;p6"/>
            <p:cNvSpPr/>
            <p:nvPr/>
          </p:nvSpPr>
          <p:spPr>
            <a:xfrm>
              <a:off x="1983960" y="2287800"/>
              <a:ext cx="3872520" cy="2058120"/>
            </a:xfrm>
            <a:custGeom>
              <a:avLst/>
              <a:gdLst>
                <a:gd name="textAreaLeft" fmla="*/ 0 w 3872520"/>
                <a:gd name="textAreaRight" fmla="*/ 3872880 w 3872520"/>
                <a:gd name="textAreaTop" fmla="*/ 0 h 2058120"/>
                <a:gd name="textAreaBottom" fmla="*/ 2058480 h 2058120"/>
              </a:gdLst>
              <a:ahLst/>
              <a:rect l="textAreaLeft" t="textAreaTop" r="textAreaRight" b="textAreaBottom"/>
              <a:pathLst>
                <a:path w="120000" h="120000">
                  <a:moveTo>
                    <a:pt x="120000" y="0"/>
                  </a:moveTo>
                  <a:lnTo>
                    <a:pt x="120000" y="107782"/>
                  </a:lnTo>
                  <a:lnTo>
                    <a:pt x="0" y="107782"/>
                  </a:lnTo>
                  <a:lnTo>
                    <a:pt x="0" y="120000"/>
                  </a:lnTo>
                </a:path>
              </a:pathLst>
            </a:custGeom>
            <a:noFill/>
            <a:ln w="19050">
              <a:solidFill>
                <a:srgbClr val="7d9c32"/>
              </a:solidFill>
              <a:round/>
            </a:ln>
          </p:spPr>
          <p:style>
            <a:lnRef idx="0"/>
            <a:fillRef idx="0"/>
            <a:effectRef idx="0"/>
            <a:fontRef idx="minor"/>
          </p:style>
        </p:sp>
        <p:sp>
          <p:nvSpPr>
            <p:cNvPr id="118" name="Google Shape;192;p6"/>
            <p:cNvSpPr/>
            <p:nvPr/>
          </p:nvSpPr>
          <p:spPr>
            <a:xfrm>
              <a:off x="5856840" y="2287800"/>
              <a:ext cx="1585800" cy="491040"/>
            </a:xfrm>
            <a:custGeom>
              <a:avLst/>
              <a:gdLst>
                <a:gd name="textAreaLeft" fmla="*/ 0 w 1585800"/>
                <a:gd name="textAreaRight" fmla="*/ 1586160 w 1585800"/>
                <a:gd name="textAreaTop" fmla="*/ 0 h 491040"/>
                <a:gd name="textAreaBottom" fmla="*/ 491400 h 491040"/>
              </a:gdLst>
              <a:ahLst/>
              <a:rect l="textAreaLeft" t="textAreaTop" r="textAreaRight" b="textAreaBottom"/>
              <a:pathLst>
                <a:path w="120000" h="120000">
                  <a:moveTo>
                    <a:pt x="0" y="0"/>
                  </a:moveTo>
                  <a:lnTo>
                    <a:pt x="0" y="68810"/>
                  </a:lnTo>
                  <a:lnTo>
                    <a:pt x="120000" y="68810"/>
                  </a:lnTo>
                  <a:lnTo>
                    <a:pt x="120000" y="120000"/>
                  </a:lnTo>
                </a:path>
              </a:pathLst>
            </a:custGeom>
            <a:noFill/>
            <a:ln w="19050">
              <a:solidFill>
                <a:srgbClr val="7d9c32"/>
              </a:solidFill>
              <a:round/>
            </a:ln>
          </p:spPr>
          <p:style>
            <a:lnRef idx="0"/>
            <a:fillRef idx="0"/>
            <a:effectRef idx="0"/>
            <a:fontRef idx="minor"/>
          </p:style>
        </p:sp>
        <p:sp>
          <p:nvSpPr>
            <p:cNvPr id="119" name="Google Shape;193;p6"/>
            <p:cNvSpPr/>
            <p:nvPr/>
          </p:nvSpPr>
          <p:spPr>
            <a:xfrm>
              <a:off x="4772160" y="1247040"/>
              <a:ext cx="2169360" cy="1040400"/>
            </a:xfrm>
            <a:prstGeom prst="rect">
              <a:avLst/>
            </a:prstGeom>
            <a:solidFill>
              <a:srgbClr val="1f445f"/>
            </a:solidFill>
            <a:ln w="0">
              <a:noFill/>
            </a:ln>
            <a:effectLst>
              <a:outerShdw blurRad="50760" dir="5400000" dist="38160" rotWithShape="0" sy="96000">
                <a:srgbClr val="000000">
                  <a:alpha val="53000"/>
                </a:srgbClr>
              </a:outerShdw>
            </a:effectLst>
          </p:spPr>
          <p:style>
            <a:lnRef idx="0"/>
            <a:fillRef idx="0"/>
            <a:effectRef idx="0"/>
            <a:fontRef idx="minor"/>
          </p:style>
        </p:sp>
        <p:sp>
          <p:nvSpPr>
            <p:cNvPr id="120" name="Google Shape;194;p6"/>
            <p:cNvSpPr/>
            <p:nvPr/>
          </p:nvSpPr>
          <p:spPr>
            <a:xfrm>
              <a:off x="4772160" y="1247040"/>
              <a:ext cx="2169360" cy="1040400"/>
            </a:xfrm>
            <a:prstGeom prst="rect">
              <a:avLst/>
            </a:prstGeom>
            <a:noFill/>
            <a:ln w="0">
              <a:noFill/>
            </a:ln>
          </p:spPr>
          <p:style>
            <a:lnRef idx="0"/>
            <a:fillRef idx="0"/>
            <a:effectRef idx="0"/>
            <a:fontRef idx="minor"/>
          </p:style>
          <p:txBody>
            <a:bodyPr lIns="10080" rIns="10080" tIns="10080" bIns="10080" anchor="ctr">
              <a:noAutofit/>
            </a:bodyPr>
            <a:p>
              <a:pPr algn="ctr">
                <a:lnSpc>
                  <a:spcPct val="90000"/>
                </a:lnSpc>
                <a:tabLst>
                  <a:tab algn="l" pos="0"/>
                </a:tabLst>
              </a:pPr>
              <a:r>
                <a:rPr b="0" lang="fr-FR" sz="1600" spc="-1" strike="noStrike">
                  <a:solidFill>
                    <a:schemeClr val="lt1"/>
                  </a:solidFill>
                  <a:latin typeface="Rockwell"/>
                  <a:ea typeface="Rockwell"/>
                </a:rPr>
                <a:t>Récupération du dataset depuis RTE, cegibat</a:t>
              </a:r>
              <a:endParaRPr b="0" lang="fr-FR" sz="1600" spc="-1" strike="noStrike">
                <a:latin typeface="Arial"/>
              </a:endParaRPr>
            </a:p>
          </p:txBody>
        </p:sp>
        <p:sp>
          <p:nvSpPr>
            <p:cNvPr id="121" name="Google Shape;195;p6"/>
            <p:cNvSpPr/>
            <p:nvPr/>
          </p:nvSpPr>
          <p:spPr>
            <a:xfrm>
              <a:off x="6528960" y="2778840"/>
              <a:ext cx="1827720" cy="997560"/>
            </a:xfrm>
            <a:prstGeom prst="rect">
              <a:avLst/>
            </a:prstGeom>
            <a:solidFill>
              <a:srgbClr val="1f445f"/>
            </a:solidFill>
            <a:ln w="0">
              <a:noFill/>
            </a:ln>
            <a:effectLst>
              <a:outerShdw blurRad="50760" dir="5400000" dist="38160" rotWithShape="0" sy="96000">
                <a:srgbClr val="000000">
                  <a:alpha val="53000"/>
                </a:srgbClr>
              </a:outerShdw>
            </a:effectLst>
          </p:spPr>
          <p:style>
            <a:lnRef idx="0"/>
            <a:fillRef idx="0"/>
            <a:effectRef idx="0"/>
            <a:fontRef idx="minor"/>
          </p:style>
        </p:sp>
        <p:sp>
          <p:nvSpPr>
            <p:cNvPr id="122" name="Google Shape;196;p6"/>
            <p:cNvSpPr/>
            <p:nvPr/>
          </p:nvSpPr>
          <p:spPr>
            <a:xfrm>
              <a:off x="6528960" y="2778840"/>
              <a:ext cx="1827720" cy="997560"/>
            </a:xfrm>
            <a:prstGeom prst="rect">
              <a:avLst/>
            </a:prstGeom>
            <a:noFill/>
            <a:ln w="0">
              <a:noFill/>
            </a:ln>
          </p:spPr>
          <p:style>
            <a:lnRef idx="0"/>
            <a:fillRef idx="0"/>
            <a:effectRef idx="0"/>
            <a:fontRef idx="minor"/>
          </p:style>
          <p:txBody>
            <a:bodyPr lIns="10080" rIns="10080" tIns="10080" bIns="10080" anchor="ctr">
              <a:noAutofit/>
            </a:bodyPr>
            <a:p>
              <a:pPr algn="ctr">
                <a:lnSpc>
                  <a:spcPct val="90000"/>
                </a:lnSpc>
                <a:tabLst>
                  <a:tab algn="l" pos="0"/>
                </a:tabLst>
              </a:pPr>
              <a:r>
                <a:rPr b="0" lang="fr-FR" sz="1600" spc="-1" strike="noStrike">
                  <a:solidFill>
                    <a:schemeClr val="lt1"/>
                  </a:solidFill>
                  <a:latin typeface="Rockwell"/>
                  <a:ea typeface="Rockwell"/>
                </a:rPr>
                <a:t>Importation des données sur python avec</a:t>
              </a:r>
              <a:endParaRPr b="0" lang="fr-FR" sz="1600" spc="-1" strike="noStrike">
                <a:latin typeface="Arial"/>
              </a:endParaRPr>
            </a:p>
            <a:p>
              <a:pPr algn="ctr">
                <a:lnSpc>
                  <a:spcPct val="90000"/>
                </a:lnSpc>
                <a:tabLst>
                  <a:tab algn="l" pos="0"/>
                </a:tabLst>
              </a:pPr>
              <a:r>
                <a:rPr b="0" lang="fr-FR" sz="1600" spc="-1" strike="noStrike">
                  <a:solidFill>
                    <a:srgbClr val="cc0000"/>
                  </a:solidFill>
                  <a:latin typeface="Rockwell"/>
                  <a:ea typeface="Rockwell"/>
                </a:rPr>
                <a:t>Pandas, numpy </a:t>
              </a:r>
              <a:endParaRPr b="0" lang="fr-FR" sz="1600" spc="-1" strike="noStrike">
                <a:latin typeface="Arial"/>
              </a:endParaRPr>
            </a:p>
          </p:txBody>
        </p:sp>
        <p:sp>
          <p:nvSpPr>
            <p:cNvPr id="123" name="Google Shape;197;p6"/>
            <p:cNvSpPr/>
            <p:nvPr/>
          </p:nvSpPr>
          <p:spPr>
            <a:xfrm>
              <a:off x="1069920" y="4346280"/>
              <a:ext cx="1827720" cy="997560"/>
            </a:xfrm>
            <a:prstGeom prst="rect">
              <a:avLst/>
            </a:prstGeom>
            <a:solidFill>
              <a:srgbClr val="1f445f"/>
            </a:solidFill>
            <a:ln w="0">
              <a:noFill/>
            </a:ln>
            <a:effectLst>
              <a:outerShdw blurRad="50760" dir="5400000" dist="38160" rotWithShape="0" sy="96000">
                <a:srgbClr val="000000">
                  <a:alpha val="53000"/>
                </a:srgbClr>
              </a:outerShdw>
            </a:effectLst>
          </p:spPr>
          <p:style>
            <a:lnRef idx="0"/>
            <a:fillRef idx="0"/>
            <a:effectRef idx="0"/>
            <a:fontRef idx="minor"/>
          </p:style>
        </p:sp>
        <p:sp>
          <p:nvSpPr>
            <p:cNvPr id="124" name="Google Shape;198;p6"/>
            <p:cNvSpPr/>
            <p:nvPr/>
          </p:nvSpPr>
          <p:spPr>
            <a:xfrm>
              <a:off x="1069920" y="4346280"/>
              <a:ext cx="1827720" cy="997560"/>
            </a:xfrm>
            <a:prstGeom prst="rect">
              <a:avLst/>
            </a:prstGeom>
            <a:noFill/>
            <a:ln w="0">
              <a:noFill/>
            </a:ln>
          </p:spPr>
          <p:style>
            <a:lnRef idx="0"/>
            <a:fillRef idx="0"/>
            <a:effectRef idx="0"/>
            <a:fontRef idx="minor"/>
          </p:style>
          <p:txBody>
            <a:bodyPr lIns="10080" rIns="10080" tIns="10080" bIns="10080" anchor="ctr">
              <a:noAutofit/>
            </a:bodyPr>
            <a:p>
              <a:pPr algn="ctr">
                <a:lnSpc>
                  <a:spcPct val="90000"/>
                </a:lnSpc>
                <a:tabLst>
                  <a:tab algn="l" pos="0"/>
                </a:tabLst>
              </a:pPr>
              <a:r>
                <a:rPr b="0" lang="fr-FR" sz="1600" spc="-1" strike="noStrike">
                  <a:solidFill>
                    <a:schemeClr val="lt1"/>
                  </a:solidFill>
                  <a:latin typeface="Rockwell"/>
                  <a:ea typeface="Rockwell"/>
                </a:rPr>
                <a:t>Visualisation des données avec </a:t>
              </a:r>
              <a:r>
                <a:rPr b="0" lang="fr-FR" sz="1600" spc="-1" strike="noStrike">
                  <a:solidFill>
                    <a:srgbClr val="cc0000"/>
                  </a:solidFill>
                  <a:latin typeface="Rockwell"/>
                  <a:ea typeface="Rockwell"/>
                </a:rPr>
                <a:t>matplotlib, seaborn</a:t>
              </a:r>
              <a:endParaRPr b="0" lang="fr-FR" sz="1600" spc="-1" strike="noStrike">
                <a:latin typeface="Arial"/>
              </a:endParaRPr>
            </a:p>
          </p:txBody>
        </p:sp>
        <p:sp>
          <p:nvSpPr>
            <p:cNvPr id="125" name="Google Shape;199;p6"/>
            <p:cNvSpPr/>
            <p:nvPr/>
          </p:nvSpPr>
          <p:spPr>
            <a:xfrm>
              <a:off x="3733920" y="4444560"/>
              <a:ext cx="1827720" cy="997560"/>
            </a:xfrm>
            <a:prstGeom prst="rect">
              <a:avLst/>
            </a:prstGeom>
            <a:solidFill>
              <a:srgbClr val="1f445f"/>
            </a:solidFill>
            <a:ln w="0">
              <a:noFill/>
            </a:ln>
            <a:effectLst>
              <a:outerShdw blurRad="50760" dir="5400000" dist="38160" rotWithShape="0" sy="96000">
                <a:srgbClr val="000000">
                  <a:alpha val="53000"/>
                </a:srgbClr>
              </a:outerShdw>
            </a:effectLst>
          </p:spPr>
          <p:style>
            <a:lnRef idx="0"/>
            <a:fillRef idx="0"/>
            <a:effectRef idx="0"/>
            <a:fontRef idx="minor"/>
          </p:style>
        </p:sp>
        <p:sp>
          <p:nvSpPr>
            <p:cNvPr id="126" name="Google Shape;200;p6"/>
            <p:cNvSpPr/>
            <p:nvPr/>
          </p:nvSpPr>
          <p:spPr>
            <a:xfrm>
              <a:off x="3733920" y="4444560"/>
              <a:ext cx="1827720" cy="997560"/>
            </a:xfrm>
            <a:prstGeom prst="rect">
              <a:avLst/>
            </a:prstGeom>
            <a:noFill/>
            <a:ln w="0">
              <a:noFill/>
            </a:ln>
          </p:spPr>
          <p:style>
            <a:lnRef idx="0"/>
            <a:fillRef idx="0"/>
            <a:effectRef idx="0"/>
            <a:fontRef idx="minor"/>
          </p:style>
          <p:txBody>
            <a:bodyPr lIns="10080" rIns="10080" tIns="10080" bIns="10080" anchor="ctr">
              <a:noAutofit/>
            </a:bodyPr>
            <a:p>
              <a:pPr algn="ctr">
                <a:lnSpc>
                  <a:spcPct val="90000"/>
                </a:lnSpc>
                <a:tabLst>
                  <a:tab algn="l" pos="0"/>
                </a:tabLst>
              </a:pPr>
              <a:r>
                <a:rPr b="0" lang="fr-FR" sz="1600" spc="-1" strike="noStrike">
                  <a:solidFill>
                    <a:schemeClr val="lt1"/>
                  </a:solidFill>
                  <a:latin typeface="Rockwell"/>
                  <a:ea typeface="Rockwell"/>
                </a:rPr>
                <a:t>Analyse de nuage de points avec </a:t>
              </a:r>
              <a:endParaRPr b="0" lang="fr-FR" sz="1600" spc="-1" strike="noStrike">
                <a:latin typeface="Arial"/>
              </a:endParaRPr>
            </a:p>
            <a:p>
              <a:pPr algn="ctr">
                <a:lnSpc>
                  <a:spcPct val="90000"/>
                </a:lnSpc>
                <a:tabLst>
                  <a:tab algn="l" pos="0"/>
                </a:tabLst>
              </a:pPr>
              <a:r>
                <a:rPr b="0" lang="fr-FR" sz="1600" spc="-1" strike="noStrike">
                  <a:solidFill>
                    <a:srgbClr val="cc0000"/>
                  </a:solidFill>
                  <a:latin typeface="Rockwell"/>
                  <a:ea typeface="Rockwell"/>
                </a:rPr>
                <a:t>matplotlib, seaborn</a:t>
              </a:r>
              <a:endParaRPr b="0" lang="fr-FR" sz="1600" spc="-1" strike="noStrike">
                <a:latin typeface="Arial"/>
              </a:endParaRPr>
            </a:p>
            <a:p>
              <a:pPr algn="ctr">
                <a:lnSpc>
                  <a:spcPct val="90000"/>
                </a:lnSpc>
                <a:tabLst>
                  <a:tab algn="l" pos="0"/>
                </a:tabLst>
              </a:pPr>
              <a:endParaRPr b="0" lang="fr-FR" sz="1600" spc="-1" strike="noStrike">
                <a:latin typeface="Arial"/>
              </a:endParaRPr>
            </a:p>
          </p:txBody>
        </p:sp>
        <p:sp>
          <p:nvSpPr>
            <p:cNvPr id="127" name="Google Shape;201;p6"/>
            <p:cNvSpPr/>
            <p:nvPr/>
          </p:nvSpPr>
          <p:spPr>
            <a:xfrm>
              <a:off x="6756840" y="4450680"/>
              <a:ext cx="1827720" cy="997560"/>
            </a:xfrm>
            <a:prstGeom prst="rect">
              <a:avLst/>
            </a:prstGeom>
            <a:solidFill>
              <a:srgbClr val="1f445f"/>
            </a:solidFill>
            <a:ln w="0">
              <a:noFill/>
            </a:ln>
            <a:effectLst>
              <a:outerShdw blurRad="50760" dir="5400000" dist="38160" rotWithShape="0" sy="96000">
                <a:srgbClr val="000000">
                  <a:alpha val="53000"/>
                </a:srgbClr>
              </a:outerShdw>
            </a:effectLst>
          </p:spPr>
          <p:style>
            <a:lnRef idx="0"/>
            <a:fillRef idx="0"/>
            <a:effectRef idx="0"/>
            <a:fontRef idx="minor"/>
          </p:style>
        </p:sp>
        <p:sp>
          <p:nvSpPr>
            <p:cNvPr id="128" name="Google Shape;202;p6"/>
            <p:cNvSpPr/>
            <p:nvPr/>
          </p:nvSpPr>
          <p:spPr>
            <a:xfrm>
              <a:off x="6756840" y="4450680"/>
              <a:ext cx="1827720" cy="997560"/>
            </a:xfrm>
            <a:prstGeom prst="rect">
              <a:avLst/>
            </a:prstGeom>
            <a:noFill/>
            <a:ln w="0">
              <a:noFill/>
            </a:ln>
          </p:spPr>
          <p:style>
            <a:lnRef idx="0"/>
            <a:fillRef idx="0"/>
            <a:effectRef idx="0"/>
            <a:fontRef idx="minor"/>
          </p:style>
          <p:txBody>
            <a:bodyPr lIns="10080" rIns="10080" tIns="10080" bIns="10080" anchor="ctr">
              <a:noAutofit/>
            </a:bodyPr>
            <a:p>
              <a:pPr algn="ctr">
                <a:lnSpc>
                  <a:spcPct val="90000"/>
                </a:lnSpc>
                <a:tabLst>
                  <a:tab algn="l" pos="0"/>
                </a:tabLst>
              </a:pPr>
              <a:r>
                <a:rPr b="0" lang="fr-FR" sz="1400" spc="-1" strike="noStrike">
                  <a:solidFill>
                    <a:schemeClr val="lt1"/>
                  </a:solidFill>
                  <a:latin typeface="Rockwell"/>
                  <a:ea typeface="Rockwell"/>
                </a:rPr>
                <a:t>Choix du modèle linéaire </a:t>
              </a:r>
              <a:endParaRPr b="0" lang="fr-FR" sz="1400" spc="-1" strike="noStrike">
                <a:latin typeface="Arial"/>
              </a:endParaRPr>
            </a:p>
            <a:p>
              <a:pPr algn="ctr">
                <a:lnSpc>
                  <a:spcPct val="100000"/>
                </a:lnSpc>
                <a:spcBef>
                  <a:spcPts val="1001"/>
                </a:spcBef>
                <a:tabLst>
                  <a:tab algn="l" pos="0"/>
                </a:tabLst>
              </a:pPr>
              <a:r>
                <a:rPr b="0" lang="fr-FR" sz="1400" spc="-1" strike="noStrike">
                  <a:solidFill>
                    <a:srgbClr val="ff0000"/>
                  </a:solidFill>
                  <a:latin typeface="Rockwell"/>
                  <a:ea typeface="Rockwell"/>
                </a:rPr>
                <a:t>SKLearn, Statsmodels</a:t>
              </a:r>
              <a:endParaRPr b="0" lang="fr-FR" sz="1400" spc="-1" strike="noStrike">
                <a:latin typeface="Arial"/>
              </a:endParaRPr>
            </a:p>
          </p:txBody>
        </p:sp>
        <p:sp>
          <p:nvSpPr>
            <p:cNvPr id="129" name="Google Shape;203;p6"/>
            <p:cNvSpPr/>
            <p:nvPr/>
          </p:nvSpPr>
          <p:spPr>
            <a:xfrm>
              <a:off x="9064440" y="4434840"/>
              <a:ext cx="1827720" cy="997560"/>
            </a:xfrm>
            <a:prstGeom prst="rect">
              <a:avLst/>
            </a:prstGeom>
            <a:solidFill>
              <a:srgbClr val="1f445f"/>
            </a:solidFill>
            <a:ln w="0">
              <a:noFill/>
            </a:ln>
            <a:effectLst>
              <a:outerShdw blurRad="50760" dir="5400000" dist="38160" rotWithShape="0" sy="96000">
                <a:srgbClr val="000000">
                  <a:alpha val="53000"/>
                </a:srgbClr>
              </a:outerShdw>
            </a:effectLst>
          </p:spPr>
          <p:style>
            <a:lnRef idx="0"/>
            <a:fillRef idx="0"/>
            <a:effectRef idx="0"/>
            <a:fontRef idx="minor"/>
          </p:style>
        </p:sp>
        <p:sp>
          <p:nvSpPr>
            <p:cNvPr id="130" name="Google Shape;204;p6"/>
            <p:cNvSpPr/>
            <p:nvPr/>
          </p:nvSpPr>
          <p:spPr>
            <a:xfrm>
              <a:off x="9064440" y="4434840"/>
              <a:ext cx="1827720" cy="997560"/>
            </a:xfrm>
            <a:prstGeom prst="rect">
              <a:avLst/>
            </a:prstGeom>
            <a:noFill/>
            <a:ln w="0">
              <a:noFill/>
            </a:ln>
          </p:spPr>
          <p:style>
            <a:lnRef idx="0"/>
            <a:fillRef idx="0"/>
            <a:effectRef idx="0"/>
            <a:fontRef idx="minor"/>
          </p:style>
          <p:txBody>
            <a:bodyPr lIns="10080" rIns="10080" tIns="10080" bIns="10080" anchor="ctr">
              <a:noAutofit/>
            </a:bodyPr>
            <a:p>
              <a:pPr algn="ctr">
                <a:lnSpc>
                  <a:spcPct val="90000"/>
                </a:lnSpc>
                <a:tabLst>
                  <a:tab algn="l" pos="0"/>
                </a:tabLst>
              </a:pPr>
              <a:r>
                <a:rPr b="0" lang="fr-FR" sz="1600" spc="-1" strike="noStrike">
                  <a:solidFill>
                    <a:schemeClr val="lt1"/>
                  </a:solidFill>
                  <a:latin typeface="Rockwell"/>
                  <a:ea typeface="Rockwell"/>
                </a:rPr>
                <a:t>Prédiction pour les prochaines années </a:t>
              </a:r>
              <a:endParaRPr b="0" lang="fr-FR" sz="1600" spc="-1" strike="noStrike">
                <a:latin typeface="Arial"/>
              </a:endParaRPr>
            </a:p>
            <a:p>
              <a:pPr algn="ctr">
                <a:lnSpc>
                  <a:spcPct val="90000"/>
                </a:lnSpc>
                <a:tabLst>
                  <a:tab algn="l" pos="0"/>
                </a:tabLst>
              </a:pPr>
              <a:endParaRPr b="0" lang="fr-FR" sz="1600" spc="-1" strike="noStrike">
                <a:latin typeface="Arial"/>
              </a:endParaRPr>
            </a:p>
          </p:txBody>
        </p:sp>
        <p:sp>
          <p:nvSpPr>
            <p:cNvPr id="131" name="Google Shape;205;p6"/>
            <p:cNvSpPr/>
            <p:nvPr/>
          </p:nvSpPr>
          <p:spPr>
            <a:xfrm>
              <a:off x="2943360" y="2605680"/>
              <a:ext cx="1827720" cy="997560"/>
            </a:xfrm>
            <a:prstGeom prst="rect">
              <a:avLst/>
            </a:prstGeom>
            <a:solidFill>
              <a:srgbClr val="1f445f"/>
            </a:solidFill>
            <a:ln w="0">
              <a:noFill/>
            </a:ln>
            <a:effectLst>
              <a:outerShdw blurRad="50760" dir="5400000" dist="38160" rotWithShape="0" sy="96000">
                <a:srgbClr val="000000">
                  <a:alpha val="53000"/>
                </a:srgbClr>
              </a:outerShdw>
            </a:effectLst>
          </p:spPr>
          <p:style>
            <a:lnRef idx="0"/>
            <a:fillRef idx="0"/>
            <a:effectRef idx="0"/>
            <a:fontRef idx="minor"/>
          </p:style>
        </p:sp>
        <p:sp>
          <p:nvSpPr>
            <p:cNvPr id="132" name="Google Shape;206;p6"/>
            <p:cNvSpPr/>
            <p:nvPr/>
          </p:nvSpPr>
          <p:spPr>
            <a:xfrm>
              <a:off x="2943360" y="2605680"/>
              <a:ext cx="1827720" cy="997560"/>
            </a:xfrm>
            <a:prstGeom prst="rect">
              <a:avLst/>
            </a:prstGeom>
            <a:noFill/>
            <a:ln w="0">
              <a:noFill/>
            </a:ln>
          </p:spPr>
          <p:style>
            <a:lnRef idx="0"/>
            <a:fillRef idx="0"/>
            <a:effectRef idx="0"/>
            <a:fontRef idx="minor"/>
          </p:style>
          <p:txBody>
            <a:bodyPr lIns="10080" rIns="10080" tIns="10080" bIns="10080" anchor="ctr">
              <a:noAutofit/>
            </a:bodyPr>
            <a:p>
              <a:pPr algn="ctr">
                <a:lnSpc>
                  <a:spcPct val="90000"/>
                </a:lnSpc>
                <a:tabLst>
                  <a:tab algn="l" pos="0"/>
                </a:tabLst>
              </a:pPr>
              <a:r>
                <a:rPr b="0" lang="fr-FR" sz="1600" spc="-1" strike="noStrike">
                  <a:solidFill>
                    <a:schemeClr val="lt1"/>
                  </a:solidFill>
                  <a:latin typeface="Rockwell"/>
                  <a:ea typeface="Rockwell"/>
                </a:rPr>
                <a:t>Traitement  des données avec </a:t>
              </a:r>
              <a:r>
                <a:rPr b="0" lang="fr-FR" sz="1600" spc="-1" strike="noStrike">
                  <a:solidFill>
                    <a:srgbClr val="cc0000"/>
                  </a:solidFill>
                  <a:latin typeface="Rockwell"/>
                  <a:ea typeface="Rockwell"/>
                </a:rPr>
                <a:t>Pandas, numpy</a:t>
              </a:r>
              <a:endParaRPr b="0" lang="fr-FR" sz="1600" spc="-1" strike="noStrike">
                <a:latin typeface="Arial"/>
              </a:endParaRPr>
            </a:p>
          </p:txBody>
        </p:sp>
      </p:grpSp>
      <p:sp>
        <p:nvSpPr>
          <p:cNvPr id="133" name="Google Shape;207;p6"/>
          <p:cNvSpPr/>
          <p:nvPr/>
        </p:nvSpPr>
        <p:spPr>
          <a:xfrm>
            <a:off x="4753800" y="5897880"/>
            <a:ext cx="2673000" cy="853200"/>
          </a:xfrm>
          <a:prstGeom prst="rect">
            <a:avLst/>
          </a:prstGeom>
          <a:solidFill>
            <a:srgbClr val="1f445f"/>
          </a:solidFill>
          <a:ln w="19050">
            <a:solidFill>
              <a:srgbClr val="738f31"/>
            </a:solidFill>
            <a:round/>
          </a:ln>
        </p:spPr>
        <p:style>
          <a:lnRef idx="0"/>
          <a:fillRef idx="0"/>
          <a:effectRef idx="0"/>
          <a:fontRef idx="minor"/>
        </p:style>
        <p:txBody>
          <a:bodyPr anchor="ctr">
            <a:noAutofit/>
          </a:bodyPr>
          <a:p>
            <a:pPr algn="ctr">
              <a:lnSpc>
                <a:spcPct val="100000"/>
              </a:lnSpc>
              <a:tabLst>
                <a:tab algn="l" pos="0"/>
              </a:tabLst>
            </a:pPr>
            <a:r>
              <a:rPr b="0" lang="fr-FR" sz="1800" spc="-1" strike="noStrike">
                <a:solidFill>
                  <a:schemeClr val="lt1"/>
                </a:solidFill>
                <a:latin typeface="Rockwell"/>
                <a:ea typeface="Rockwell"/>
              </a:rPr>
              <a:t>Résultat de l’étude</a:t>
            </a:r>
            <a:endParaRPr b="0" lang="fr-FR" sz="1800" spc="-1" strike="noStrike">
              <a:latin typeface="Arial"/>
            </a:endParaRPr>
          </a:p>
        </p:txBody>
      </p:sp>
      <p:cxnSp>
        <p:nvCxnSpPr>
          <p:cNvPr id="134" name="Google Shape;208;p6"/>
          <p:cNvCxnSpPr/>
          <p:nvPr/>
        </p:nvCxnSpPr>
        <p:spPr>
          <a:xfrm>
            <a:off x="2133360" y="5346720"/>
            <a:ext cx="2604600" cy="975960"/>
          </a:xfrm>
          <a:prstGeom prst="bentConnector3">
            <a:avLst>
              <a:gd name="adj1" fmla="val 50000"/>
            </a:avLst>
          </a:prstGeom>
          <a:ln w="12700">
            <a:solidFill>
              <a:srgbClr val="9ec544"/>
            </a:solidFill>
            <a:round/>
          </a:ln>
        </p:spPr>
      </p:cxnSp>
      <p:cxnSp>
        <p:nvCxnSpPr>
          <p:cNvPr id="135" name="Google Shape;209;p6"/>
          <p:cNvCxnSpPr/>
          <p:nvPr/>
        </p:nvCxnSpPr>
        <p:spPr>
          <a:xfrm flipV="1" rot="10800000">
            <a:off x="7427160" y="5442480"/>
            <a:ext cx="2613960" cy="879840"/>
          </a:xfrm>
          <a:prstGeom prst="bentConnector3">
            <a:avLst>
              <a:gd name="adj1" fmla="val 50000"/>
            </a:avLst>
          </a:prstGeom>
          <a:ln w="12700">
            <a:solidFill>
              <a:srgbClr val="9ec544"/>
            </a:solidFill>
            <a:round/>
          </a:ln>
        </p:spPr>
      </p:cxnSp>
      <p:cxnSp>
        <p:nvCxnSpPr>
          <p:cNvPr id="136" name="Google Shape;210;p6"/>
          <p:cNvCxnSpPr/>
          <p:nvPr/>
        </p:nvCxnSpPr>
        <p:spPr>
          <a:xfrm flipH="1" rot="16200000">
            <a:off x="5129640" y="5476680"/>
            <a:ext cx="429480" cy="413280"/>
          </a:xfrm>
          <a:prstGeom prst="bentConnector3">
            <a:avLst>
              <a:gd name="adj1" fmla="val 50000"/>
            </a:avLst>
          </a:prstGeom>
          <a:ln w="12700">
            <a:solidFill>
              <a:srgbClr val="9ec544"/>
            </a:solidFill>
            <a:round/>
          </a:ln>
        </p:spPr>
      </p:cxnSp>
      <p:cxnSp>
        <p:nvCxnSpPr>
          <p:cNvPr id="137" name="Google Shape;211;p6"/>
          <p:cNvCxnSpPr/>
          <p:nvPr/>
        </p:nvCxnSpPr>
        <p:spPr>
          <a:xfrm rot="5400000">
            <a:off x="6760800" y="5465880"/>
            <a:ext cx="455400" cy="409680"/>
          </a:xfrm>
          <a:prstGeom prst="bentConnector3">
            <a:avLst>
              <a:gd name="adj1" fmla="val 50000"/>
            </a:avLst>
          </a:prstGeom>
          <a:ln w="12700">
            <a:solidFill>
              <a:srgbClr val="9ec544"/>
            </a:solidFill>
            <a:round/>
          </a:ln>
        </p:spPr>
      </p:cxn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138" name="Google Shape;183;p 1" descr="image décorative de la conception des yeux des taureaux"/>
          <p:cNvPicPr/>
          <p:nvPr/>
        </p:nvPicPr>
        <p:blipFill>
          <a:blip r:embed="rId1">
            <a:alphaModFix amt="15000"/>
          </a:blip>
          <a:srcRect l="0" t="6583" r="0" b="9169"/>
          <a:stretch/>
        </p:blipFill>
        <p:spPr>
          <a:xfrm>
            <a:off x="0" y="2160"/>
            <a:ext cx="12191760" cy="6855480"/>
          </a:xfrm>
          <a:prstGeom prst="rect">
            <a:avLst/>
          </a:prstGeom>
          <a:ln w="0">
            <a:noFill/>
          </a:ln>
        </p:spPr>
      </p:pic>
      <p:sp>
        <p:nvSpPr>
          <p:cNvPr id="139" name="Google Shape;184;p 1"/>
          <p:cNvSpPr/>
          <p:nvPr/>
        </p:nvSpPr>
        <p:spPr>
          <a:xfrm>
            <a:off x="0" y="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140" name="PlaceHolder 1"/>
          <p:cNvSpPr>
            <a:spLocks noGrp="1"/>
          </p:cNvSpPr>
          <p:nvPr>
            <p:ph type="title"/>
          </p:nvPr>
        </p:nvSpPr>
        <p:spPr>
          <a:xfrm>
            <a:off x="913680" y="275400"/>
            <a:ext cx="10353240" cy="1325880"/>
          </a:xfrm>
          <a:prstGeom prst="rect">
            <a:avLst/>
          </a:prstGeom>
          <a:noFill/>
          <a:ln w="0">
            <a:noFill/>
          </a:ln>
        </p:spPr>
        <p:txBody>
          <a:bodyPr anchor="ctr">
            <a:normAutofit/>
          </a:bodyPr>
          <a:p>
            <a:pPr indent="0" algn="ctr">
              <a:lnSpc>
                <a:spcPct val="90000"/>
              </a:lnSpc>
              <a:buNone/>
              <a:tabLst>
                <a:tab algn="l" pos="0"/>
              </a:tabLst>
            </a:pPr>
            <a:r>
              <a:rPr b="1" i="1" lang="fr-FR" sz="3400" spc="-1" strike="noStrike">
                <a:solidFill>
                  <a:schemeClr val="lt1"/>
                </a:solidFill>
                <a:latin typeface="Bookman Old Style"/>
                <a:ea typeface="Bookman Old Style"/>
              </a:rPr>
              <a:t>Les librairies utilisées</a:t>
            </a:r>
            <a:endParaRPr b="0" lang="fr-FR" sz="3400" spc="-1" strike="noStrike">
              <a:solidFill>
                <a:srgbClr val="000000"/>
              </a:solidFill>
              <a:latin typeface="Arial"/>
            </a:endParaRPr>
          </a:p>
        </p:txBody>
      </p:sp>
      <p:pic>
        <p:nvPicPr>
          <p:cNvPr id="141" name="" descr=""/>
          <p:cNvPicPr/>
          <p:nvPr/>
        </p:nvPicPr>
        <p:blipFill>
          <a:blip r:embed="rId2"/>
          <a:stretch/>
        </p:blipFill>
        <p:spPr>
          <a:xfrm rot="2400">
            <a:off x="61200" y="1337400"/>
            <a:ext cx="11996640" cy="52149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142" name="Google Shape;217;p3" descr="image décorative de la conception des yeux des taureaux"/>
          <p:cNvPicPr/>
          <p:nvPr/>
        </p:nvPicPr>
        <p:blipFill>
          <a:blip r:embed="rId1">
            <a:alphaModFix amt="15000"/>
          </a:blip>
          <a:srcRect l="0" t="6583" r="0" b="9169"/>
          <a:stretch/>
        </p:blipFill>
        <p:spPr>
          <a:xfrm>
            <a:off x="0" y="2160"/>
            <a:ext cx="12191760" cy="6855480"/>
          </a:xfrm>
          <a:prstGeom prst="rect">
            <a:avLst/>
          </a:prstGeom>
          <a:ln w="0">
            <a:noFill/>
          </a:ln>
        </p:spPr>
      </p:pic>
      <p:sp>
        <p:nvSpPr>
          <p:cNvPr id="143" name="Google Shape;218;p3"/>
          <p:cNvSpPr/>
          <p:nvPr/>
        </p:nvSpPr>
        <p:spPr>
          <a:xfrm>
            <a:off x="-275760" y="-28296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144" name="PlaceHolder 1"/>
          <p:cNvSpPr>
            <a:spLocks noGrp="1"/>
          </p:cNvSpPr>
          <p:nvPr>
            <p:ph type="title"/>
          </p:nvPr>
        </p:nvSpPr>
        <p:spPr>
          <a:xfrm>
            <a:off x="913680" y="609480"/>
            <a:ext cx="10353240" cy="1325880"/>
          </a:xfrm>
          <a:prstGeom prst="rect">
            <a:avLst/>
          </a:prstGeom>
          <a:noFill/>
          <a:ln w="0">
            <a:noFill/>
          </a:ln>
        </p:spPr>
        <p:txBody>
          <a:bodyPr anchor="ctr">
            <a:normAutofit/>
          </a:bodyPr>
          <a:p>
            <a:pPr indent="0" algn="ctr">
              <a:lnSpc>
                <a:spcPct val="90000"/>
              </a:lnSpc>
              <a:buNone/>
              <a:tabLst>
                <a:tab algn="l" pos="0"/>
              </a:tabLst>
            </a:pPr>
            <a:r>
              <a:rPr b="1" lang="fr-FR" sz="3100" spc="-1" strike="noStrike">
                <a:solidFill>
                  <a:schemeClr val="lt1"/>
                </a:solidFill>
                <a:latin typeface="Bookman Old Style"/>
                <a:ea typeface="Bookman Old Style"/>
              </a:rPr>
              <a:t>APERÇU DES DONNÉES DE: www.rte-france.com</a:t>
            </a:r>
            <a:endParaRPr b="0" lang="fr-FR" sz="3100" spc="-1" strike="noStrike">
              <a:solidFill>
                <a:srgbClr val="000000"/>
              </a:solidFill>
              <a:latin typeface="Arial"/>
            </a:endParaRPr>
          </a:p>
        </p:txBody>
      </p:sp>
      <p:sp>
        <p:nvSpPr>
          <p:cNvPr id="145"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sp>
        <p:nvSpPr>
          <p:cNvPr id="146" name="Google Shape;221;p3"/>
          <p:cNvSpPr/>
          <p:nvPr/>
        </p:nvSpPr>
        <p:spPr>
          <a:xfrm>
            <a:off x="2245680" y="5939280"/>
            <a:ext cx="7689240" cy="635400"/>
          </a:xfrm>
          <a:prstGeom prst="rect">
            <a:avLst/>
          </a:prstGeom>
          <a:noFill/>
          <a:ln w="0">
            <a:noFill/>
          </a:ln>
        </p:spPr>
        <p:style>
          <a:lnRef idx="0"/>
          <a:fillRef idx="0"/>
          <a:effectRef idx="0"/>
          <a:fontRef idx="minor"/>
        </p:style>
      </p:sp>
      <p:sp>
        <p:nvSpPr>
          <p:cNvPr id="147" name="Google Shape;222;p3"/>
          <p:cNvSpPr/>
          <p:nvPr/>
        </p:nvSpPr>
        <p:spPr>
          <a:xfrm>
            <a:off x="1008000" y="5939280"/>
            <a:ext cx="7360560" cy="635400"/>
          </a:xfrm>
          <a:prstGeom prst="rect">
            <a:avLst/>
          </a:prstGeom>
          <a:noFill/>
          <a:ln w="0">
            <a:noFill/>
          </a:ln>
        </p:spPr>
        <p:style>
          <a:lnRef idx="0"/>
          <a:fillRef idx="0"/>
          <a:effectRef idx="0"/>
          <a:fontRef idx="minor"/>
        </p:style>
        <p:txBody>
          <a:bodyPr anchor="ctr">
            <a:noAutofit/>
          </a:bodyPr>
          <a:p>
            <a:pPr>
              <a:lnSpc>
                <a:spcPct val="100000"/>
              </a:lnSpc>
              <a:tabLst>
                <a:tab algn="l" pos="0"/>
              </a:tabLst>
            </a:pPr>
            <a:r>
              <a:rPr b="0" lang="fr-FR" sz="1800" spc="-1" strike="noStrike">
                <a:solidFill>
                  <a:schemeClr val="lt1"/>
                </a:solidFill>
                <a:latin typeface="Rockwell"/>
                <a:ea typeface="Rockwell"/>
              </a:rPr>
              <a:t>Source:  https://www.rte-france.com/eco2mix/telecharger-les-indicateurs</a:t>
            </a:r>
            <a:endParaRPr b="0" lang="fr-FR" sz="1800" spc="-1" strike="noStrike">
              <a:latin typeface="Arial"/>
            </a:endParaRPr>
          </a:p>
        </p:txBody>
      </p:sp>
      <p:pic>
        <p:nvPicPr>
          <p:cNvPr id="148" name="Google Shape;223;p3" descr=""/>
          <p:cNvPicPr/>
          <p:nvPr/>
        </p:nvPicPr>
        <p:blipFill>
          <a:blip r:embed="rId2"/>
          <a:stretch/>
        </p:blipFill>
        <p:spPr>
          <a:xfrm>
            <a:off x="913680" y="1563120"/>
            <a:ext cx="10125000" cy="44096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149" name="Google Shape;229;p4" descr="image décorative de la conception des yeux des taureaux"/>
          <p:cNvPicPr/>
          <p:nvPr/>
        </p:nvPicPr>
        <p:blipFill>
          <a:blip r:embed="rId1">
            <a:alphaModFix amt="15000"/>
          </a:blip>
          <a:srcRect l="0" t="6583" r="0" b="9169"/>
          <a:stretch/>
        </p:blipFill>
        <p:spPr>
          <a:xfrm>
            <a:off x="0" y="2160"/>
            <a:ext cx="12191760" cy="6855480"/>
          </a:xfrm>
          <a:prstGeom prst="rect">
            <a:avLst/>
          </a:prstGeom>
          <a:ln w="0">
            <a:noFill/>
          </a:ln>
        </p:spPr>
      </p:pic>
      <p:sp>
        <p:nvSpPr>
          <p:cNvPr id="150" name="Google Shape;230;p4"/>
          <p:cNvSpPr/>
          <p:nvPr/>
        </p:nvSpPr>
        <p:spPr>
          <a:xfrm>
            <a:off x="0" y="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151" name="PlaceHolder 1"/>
          <p:cNvSpPr>
            <a:spLocks noGrp="1"/>
          </p:cNvSpPr>
          <p:nvPr>
            <p:ph type="title"/>
          </p:nvPr>
        </p:nvSpPr>
        <p:spPr>
          <a:xfrm>
            <a:off x="919080" y="396360"/>
            <a:ext cx="10353600" cy="1325880"/>
          </a:xfrm>
          <a:prstGeom prst="rect">
            <a:avLst/>
          </a:prstGeom>
          <a:noFill/>
          <a:ln w="0">
            <a:noFill/>
          </a:ln>
        </p:spPr>
        <p:txBody>
          <a:bodyPr anchor="ctr">
            <a:normAutofit/>
          </a:bodyPr>
          <a:p>
            <a:pPr indent="0" algn="ctr">
              <a:lnSpc>
                <a:spcPct val="90000"/>
              </a:lnSpc>
              <a:buNone/>
              <a:tabLst>
                <a:tab algn="l" pos="0"/>
              </a:tabLst>
            </a:pPr>
            <a:r>
              <a:rPr b="1" lang="fr-FR" sz="3400" spc="-1" strike="noStrike">
                <a:solidFill>
                  <a:schemeClr val="lt1"/>
                </a:solidFill>
                <a:latin typeface="Bookman Old Style"/>
                <a:ea typeface="Bookman Old Style"/>
              </a:rPr>
              <a:t>Traitement du jeu de donnée de la consommation</a:t>
            </a:r>
            <a:endParaRPr b="0" lang="fr-FR" sz="3400" spc="-1" strike="noStrike">
              <a:solidFill>
                <a:srgbClr val="000000"/>
              </a:solidFill>
              <a:latin typeface="Arial"/>
            </a:endParaRPr>
          </a:p>
        </p:txBody>
      </p:sp>
      <p:sp>
        <p:nvSpPr>
          <p:cNvPr id="152"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sp>
        <p:nvSpPr>
          <p:cNvPr id="153" name="Google Shape;233;p4"/>
          <p:cNvSpPr/>
          <p:nvPr/>
        </p:nvSpPr>
        <p:spPr>
          <a:xfrm>
            <a:off x="2245680" y="5939280"/>
            <a:ext cx="7689240" cy="635400"/>
          </a:xfrm>
          <a:prstGeom prst="rect">
            <a:avLst/>
          </a:prstGeom>
          <a:noFill/>
          <a:ln w="0">
            <a:noFill/>
          </a:ln>
        </p:spPr>
        <p:style>
          <a:lnRef idx="0"/>
          <a:fillRef idx="0"/>
          <a:effectRef idx="0"/>
          <a:fontRef idx="minor"/>
        </p:style>
      </p:sp>
      <p:pic>
        <p:nvPicPr>
          <p:cNvPr id="154" name="Google Shape;234;p4" descr=""/>
          <p:cNvPicPr/>
          <p:nvPr/>
        </p:nvPicPr>
        <p:blipFill>
          <a:blip r:embed="rId2"/>
          <a:stretch/>
        </p:blipFill>
        <p:spPr>
          <a:xfrm>
            <a:off x="1090440" y="1787400"/>
            <a:ext cx="10122840" cy="467064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14141"/>
        </a:solidFill>
      </p:bgPr>
    </p:bg>
    <p:spTree>
      <p:nvGrpSpPr>
        <p:cNvPr id="1" name=""/>
        <p:cNvGrpSpPr/>
        <p:nvPr/>
      </p:nvGrpSpPr>
      <p:grpSpPr>
        <a:xfrm>
          <a:off x="0" y="0"/>
          <a:ext cx="0" cy="0"/>
          <a:chOff x="0" y="0"/>
          <a:chExt cx="0" cy="0"/>
        </a:xfrm>
      </p:grpSpPr>
      <p:pic>
        <p:nvPicPr>
          <p:cNvPr id="155" name="Google Shape;240;g1ba1c851c4b_2_6" descr="image décorative de la conception des yeux des taureaux"/>
          <p:cNvPicPr/>
          <p:nvPr/>
        </p:nvPicPr>
        <p:blipFill>
          <a:blip r:embed="rId1">
            <a:alphaModFix amt="15000"/>
          </a:blip>
          <a:srcRect l="0" t="6578" r="0" b="9175"/>
          <a:stretch/>
        </p:blipFill>
        <p:spPr>
          <a:xfrm>
            <a:off x="0" y="2160"/>
            <a:ext cx="12191760" cy="6855480"/>
          </a:xfrm>
          <a:prstGeom prst="rect">
            <a:avLst/>
          </a:prstGeom>
          <a:ln w="0">
            <a:noFill/>
          </a:ln>
        </p:spPr>
      </p:pic>
      <p:sp>
        <p:nvSpPr>
          <p:cNvPr id="156" name="Google Shape;241;g1ba1c851c4b_2_6"/>
          <p:cNvSpPr/>
          <p:nvPr/>
        </p:nvSpPr>
        <p:spPr>
          <a:xfrm>
            <a:off x="0" y="0"/>
            <a:ext cx="12191760" cy="6857640"/>
          </a:xfrm>
          <a:prstGeom prst="rect">
            <a:avLst/>
          </a:prstGeom>
          <a:gradFill rotWithShape="0">
            <a:gsLst>
              <a:gs pos="0">
                <a:srgbClr val="1f445f">
                  <a:alpha val="2352"/>
                </a:srgbClr>
              </a:gs>
              <a:gs pos="100000">
                <a:srgbClr val="000000"/>
              </a:gs>
            </a:gsLst>
            <a:path path="circle">
              <a:fillToRect l="50000" t="50000" r="50000" b="50000"/>
            </a:path>
          </a:gradFill>
          <a:ln w="0">
            <a:noFill/>
          </a:ln>
        </p:spPr>
        <p:style>
          <a:lnRef idx="0"/>
          <a:fillRef idx="0"/>
          <a:effectRef idx="0"/>
          <a:fontRef idx="minor"/>
        </p:style>
      </p:sp>
      <p:sp>
        <p:nvSpPr>
          <p:cNvPr id="157" name="PlaceHolder 1"/>
          <p:cNvSpPr>
            <a:spLocks noGrp="1"/>
          </p:cNvSpPr>
          <p:nvPr>
            <p:ph type="title"/>
          </p:nvPr>
        </p:nvSpPr>
        <p:spPr>
          <a:xfrm>
            <a:off x="919080" y="276120"/>
            <a:ext cx="10353600" cy="1325880"/>
          </a:xfrm>
          <a:prstGeom prst="rect">
            <a:avLst/>
          </a:prstGeom>
          <a:noFill/>
          <a:ln w="0">
            <a:noFill/>
          </a:ln>
        </p:spPr>
        <p:txBody>
          <a:bodyPr anchor="ctr">
            <a:normAutofit/>
          </a:bodyPr>
          <a:p>
            <a:pPr indent="0" algn="ctr">
              <a:lnSpc>
                <a:spcPct val="90000"/>
              </a:lnSpc>
              <a:buNone/>
              <a:tabLst>
                <a:tab algn="l" pos="0"/>
              </a:tabLst>
            </a:pPr>
            <a:r>
              <a:rPr b="1" lang="fr-FR" sz="3400" spc="-1" strike="noStrike">
                <a:solidFill>
                  <a:schemeClr val="lt1"/>
                </a:solidFill>
                <a:latin typeface="Bookman Old Style"/>
                <a:ea typeface="Bookman Old Style"/>
              </a:rPr>
              <a:t>Visualisation de la consommation d'électricité en France</a:t>
            </a:r>
            <a:endParaRPr b="0" lang="fr-FR" sz="3400" spc="-1" strike="noStrike">
              <a:solidFill>
                <a:srgbClr val="000000"/>
              </a:solidFill>
              <a:latin typeface="Arial"/>
            </a:endParaRPr>
          </a:p>
        </p:txBody>
      </p:sp>
      <p:sp>
        <p:nvSpPr>
          <p:cNvPr id="158" name="PlaceHolder 2"/>
          <p:cNvSpPr>
            <a:spLocks noGrp="1"/>
          </p:cNvSpPr>
          <p:nvPr>
            <p:ph/>
          </p:nvPr>
        </p:nvSpPr>
        <p:spPr>
          <a:xfrm>
            <a:off x="810000" y="1602360"/>
            <a:ext cx="10457280" cy="4188600"/>
          </a:xfrm>
          <a:prstGeom prst="rect">
            <a:avLst/>
          </a:prstGeom>
          <a:noFill/>
          <a:ln w="0">
            <a:noFill/>
          </a:ln>
        </p:spPr>
        <p:txBody>
          <a:bodyPr anchor="t">
            <a:normAutofit/>
          </a:bodyPr>
          <a:p>
            <a:pPr indent="0">
              <a:spcBef>
                <a:spcPts val="1417"/>
              </a:spcBef>
              <a:buNone/>
            </a:pPr>
            <a:endParaRPr b="0" lang="fr-FR" sz="1400" spc="-1" strike="noStrike">
              <a:solidFill>
                <a:srgbClr val="000000"/>
              </a:solidFill>
              <a:latin typeface="Arial"/>
            </a:endParaRPr>
          </a:p>
        </p:txBody>
      </p:sp>
      <p:sp>
        <p:nvSpPr>
          <p:cNvPr id="159" name="Google Shape;244;g1ba1c851c4b_2_6"/>
          <p:cNvSpPr/>
          <p:nvPr/>
        </p:nvSpPr>
        <p:spPr>
          <a:xfrm>
            <a:off x="2245680" y="5939280"/>
            <a:ext cx="7689240" cy="635400"/>
          </a:xfrm>
          <a:prstGeom prst="rect">
            <a:avLst/>
          </a:prstGeom>
          <a:noFill/>
          <a:ln w="0">
            <a:noFill/>
          </a:ln>
        </p:spPr>
        <p:style>
          <a:lnRef idx="0"/>
          <a:fillRef idx="0"/>
          <a:effectRef idx="0"/>
          <a:fontRef idx="minor"/>
        </p:style>
      </p:sp>
      <p:pic>
        <p:nvPicPr>
          <p:cNvPr id="160" name="Google Shape;245;g1ba1c851c4b_2_6" descr=""/>
          <p:cNvPicPr/>
          <p:nvPr/>
        </p:nvPicPr>
        <p:blipFill>
          <a:blip r:embed="rId2"/>
          <a:stretch/>
        </p:blipFill>
        <p:spPr>
          <a:xfrm>
            <a:off x="1374480" y="1757160"/>
            <a:ext cx="9432000" cy="46368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Damas">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Damas">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TotalTime>
  <Application>LibreOffice/7.4.1.2$Linux_X86_64 LibreOffice_project/3c58a8f3a960df8bc8fd77b461821e42c061c5f0</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2022-10-26T19:11:25Z</dcterms:created>
  <dc:creator/>
  <dc:description/>
  <dc:language>fr-FR</dc:language>
  <cp:lastModifiedBy/>
  <dcterms:modified xsi:type="dcterms:W3CDTF">2022-12-16T18:02:14Z</dcterms:modified>
  <cp:revision>1</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